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5" r:id="rId19"/>
    <p:sldId id="276" r:id="rId20"/>
    <p:sldId id="273" r:id="rId21"/>
    <p:sldId id="278" r:id="rId22"/>
    <p:sldId id="279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9EF8-1B5E-4B96-A1C6-F423FBF5146B}" type="datetimeFigureOut">
              <a:rPr lang="hr-HR" smtClean="0"/>
              <a:pPr/>
              <a:t>5.7.2012.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FD32-FDE4-4895-A67A-6D08FBE926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zondle.com/" TargetMode="External"/><Relationship Id="rId2" Type="http://schemas.openxmlformats.org/officeDocument/2006/relationships/hyperlink" Target="http://www.zond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ondle.com/publicPages/videos.aspx" TargetMode="External"/><Relationship Id="rId4" Type="http://schemas.openxmlformats.org/officeDocument/2006/relationships/hyperlink" Target="http://www.youtube.com/user/zondleDot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9752" y="4077072"/>
            <a:ext cx="6400800" cy="1752600"/>
          </a:xfrm>
        </p:spPr>
        <p:txBody>
          <a:bodyPr/>
          <a:lstStyle/>
          <a:p>
            <a:r>
              <a:rPr lang="hr-HR" dirty="0" smtClean="0"/>
              <a:t>Lidija Kralj,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r>
              <a:rPr lang="hr-HR" dirty="0" smtClean="0"/>
              <a:t>OŠ Veliki Bukovec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8568952" cy="28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Igranje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Nakon odabira teme i pripadnog skupa pitanja odaberete interaktivnu igru u kojoj ćete  odgovarati na njih.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Svaki </a:t>
            </a:r>
            <a:r>
              <a:rPr lang="hr-HR" dirty="0">
                <a:latin typeface="Arial" pitchFamily="34" charset="0"/>
                <a:cs typeface="Arial" pitchFamily="34" charset="0"/>
              </a:rPr>
              <a:t>skup pitanja možete odigrati u pedesetak igara pa je na vama odabir najbolje kombinacije.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Feed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Fish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01509"/>
            <a:ext cx="8425778" cy="575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728"/>
            <a:ext cx="59721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r-HR" dirty="0" err="1" smtClean="0"/>
              <a:t>Cycling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52775" y="2714625"/>
            <a:ext cx="59912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Stvaranje teme i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/>
          </a:bodyPr>
          <a:lstStyle/>
          <a:p>
            <a:r>
              <a:rPr lang="hr-HR" dirty="0" smtClean="0"/>
              <a:t>Klikom na </a:t>
            </a:r>
            <a:r>
              <a:rPr lang="hr-HR" b="1" dirty="0" smtClean="0"/>
              <a:t>Napravite temu </a:t>
            </a:r>
            <a:r>
              <a:rPr lang="hr-HR" dirty="0" smtClean="0"/>
              <a:t>započinjete izradu svojeg skupa pitanja o temi koju želite.</a:t>
            </a:r>
          </a:p>
          <a:p>
            <a:r>
              <a:rPr lang="hr-HR" dirty="0" smtClean="0"/>
              <a:t>Prilikom stvaranja teme </a:t>
            </a:r>
            <a:br>
              <a:rPr lang="hr-HR" dirty="0" smtClean="0"/>
            </a:br>
            <a:r>
              <a:rPr lang="hr-HR" dirty="0" smtClean="0"/>
              <a:t>najbolje je odabrati </a:t>
            </a:r>
            <a:br>
              <a:rPr lang="hr-HR" dirty="0" smtClean="0"/>
            </a:br>
            <a:r>
              <a:rPr lang="hr-HR" dirty="0" smtClean="0"/>
              <a:t>karakterističan i što </a:t>
            </a:r>
            <a:br>
              <a:rPr lang="hr-HR" dirty="0" smtClean="0"/>
            </a:br>
            <a:r>
              <a:rPr lang="hr-HR" dirty="0" smtClean="0"/>
              <a:t>konkretniji naslov - </a:t>
            </a:r>
            <a:br>
              <a:rPr lang="hr-HR" dirty="0" smtClean="0"/>
            </a:br>
            <a:r>
              <a:rPr lang="hr-HR" dirty="0" smtClean="0"/>
              <a:t>primjerice "Zbrajanje </a:t>
            </a:r>
            <a:br>
              <a:rPr lang="hr-HR" dirty="0" smtClean="0"/>
            </a:br>
            <a:r>
              <a:rPr lang="hr-HR" dirty="0" smtClean="0"/>
              <a:t>decimalnih brojeva s </a:t>
            </a:r>
            <a:br>
              <a:rPr lang="hr-HR" dirty="0" smtClean="0"/>
            </a:br>
            <a:r>
              <a:rPr lang="hr-HR" dirty="0" smtClean="0"/>
              <a:t>jednakim brojem </a:t>
            </a:r>
            <a:br>
              <a:rPr lang="hr-HR" dirty="0" smtClean="0"/>
            </a:br>
            <a:r>
              <a:rPr lang="hr-HR" dirty="0" smtClean="0"/>
              <a:t>decimala".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781300"/>
            <a:ext cx="4743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Oblici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Prilikom izrade pitanja dostupno vam je dvadesetak oblika pitanja koja uključuju uobičajena </a:t>
            </a:r>
            <a:endParaRPr lang="hr-HR" dirty="0" smtClean="0"/>
          </a:p>
          <a:p>
            <a:r>
              <a:rPr lang="hr-HR" dirty="0" smtClean="0"/>
              <a:t>pitanja </a:t>
            </a:r>
            <a:r>
              <a:rPr lang="hr-HR" dirty="0"/>
              <a:t>s ponuđenim odgovorima, </a:t>
            </a:r>
            <a:endParaRPr lang="hr-HR" dirty="0" smtClean="0"/>
          </a:p>
          <a:p>
            <a:r>
              <a:rPr lang="hr-HR" dirty="0" smtClean="0"/>
              <a:t>kratke </a:t>
            </a:r>
            <a:r>
              <a:rPr lang="hr-HR" dirty="0"/>
              <a:t>odgovore, </a:t>
            </a:r>
            <a:endParaRPr lang="hr-HR" dirty="0" smtClean="0"/>
          </a:p>
          <a:p>
            <a:r>
              <a:rPr lang="hr-HR" dirty="0" smtClean="0"/>
              <a:t>da/ne </a:t>
            </a:r>
            <a:r>
              <a:rPr lang="hr-HR" dirty="0"/>
              <a:t>pitalice, </a:t>
            </a:r>
            <a:endParaRPr lang="hr-HR" dirty="0" smtClean="0"/>
          </a:p>
          <a:p>
            <a:r>
              <a:rPr lang="hr-HR" dirty="0" smtClean="0"/>
              <a:t>ali </a:t>
            </a:r>
            <a:r>
              <a:rPr lang="hr-HR" dirty="0"/>
              <a:t>i zvučna pitanja, prepoznavanje riječi  </a:t>
            </a:r>
            <a:endParaRPr lang="hr-HR" dirty="0" smtClean="0"/>
          </a:p>
          <a:p>
            <a:r>
              <a:rPr lang="hr-HR" dirty="0" smtClean="0"/>
              <a:t>te </a:t>
            </a:r>
            <a:r>
              <a:rPr lang="hr-HR" dirty="0"/>
              <a:t>označavanje na dijagramima.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66003"/>
            <a:ext cx="8871180" cy="67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554" y="260648"/>
            <a:ext cx="8947428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08" y="332656"/>
            <a:ext cx="910298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Društvena mreža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Zondle</a:t>
            </a:r>
            <a:r>
              <a:rPr lang="hr-HR" dirty="0">
                <a:latin typeface="Arial" pitchFamily="34" charset="0"/>
                <a:cs typeface="Arial" pitchFamily="34" charset="0"/>
              </a:rPr>
              <a:t> vam omogućava uključivanje cijele škole, povezivanje u grupe, razrede dijeljenje tema te praćenje rezultata.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hr-HR" dirty="0">
                <a:latin typeface="Arial" pitchFamily="34" charset="0"/>
                <a:cs typeface="Arial" pitchFamily="34" charset="0"/>
              </a:rPr>
              <a:t>taj način možete jednostavnije zadavati teme za pojedine razrede, povezati se s kolegama,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razmjenjivati </a:t>
            </a:r>
            <a:r>
              <a:rPr lang="hr-HR" dirty="0">
                <a:latin typeface="Arial" pitchFamily="34" charset="0"/>
                <a:cs typeface="Arial" pitchFamily="34" charset="0"/>
              </a:rPr>
              <a:t>sadržaje te naravno dobiti pomoć ili predložiti poboljšanja programa.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 svakog učenika možete pratiti koje teme je rješavao, koliko puta te kakav je napredak pritom ostvario.</a:t>
            </a:r>
          </a:p>
          <a:p>
            <a:endParaRPr lang="hr-HR" dirty="0"/>
          </a:p>
        </p:txBody>
      </p:sp>
      <p:pic>
        <p:nvPicPr>
          <p:cNvPr id="5" name="Slika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212976"/>
            <a:ext cx="770485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Zondle</a:t>
            </a:r>
            <a:r>
              <a:rPr lang="hr-HR" dirty="0" smtClean="0"/>
              <a:t> 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600" dirty="0" smtClean="0">
                <a:latin typeface="Arial" pitchFamily="34" charset="0"/>
                <a:cs typeface="Arial" pitchFamily="34" charset="0"/>
              </a:rPr>
              <a:t>online platforma za učenje kroz računalne igre 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učitelj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, roditelj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i učeni</a:t>
            </a:r>
            <a:r>
              <a:rPr lang="hr-HR" sz="3600" dirty="0" err="1" smtClean="0">
                <a:latin typeface="Arial" pitchFamily="34" charset="0"/>
                <a:cs typeface="Arial" pitchFamily="34" charset="0"/>
              </a:rPr>
              <a:t>ke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3600" dirty="0" smtClean="0">
                <a:latin typeface="Arial" pitchFamily="34" charset="0"/>
                <a:cs typeface="Arial" pitchFamily="34" charset="0"/>
              </a:rPr>
              <a:t>stvaranj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i igranj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obrazovnih igara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endParaRPr lang="hr-HR" sz="3600" dirty="0">
              <a:latin typeface="Arial" pitchFamily="34" charset="0"/>
              <a:cs typeface="Arial" pitchFamily="34" charset="0"/>
            </a:endParaRPr>
          </a:p>
          <a:p>
            <a:r>
              <a:rPr lang="hr-HR" sz="3600" b="1" dirty="0" smtClean="0">
                <a:latin typeface="Arial" pitchFamily="34" charset="0"/>
                <a:cs typeface="Arial" pitchFamily="34" charset="0"/>
              </a:rPr>
              <a:t>www.zondle.com</a:t>
            </a:r>
          </a:p>
          <a:p>
            <a:endParaRPr lang="hr-HR" sz="3600" dirty="0"/>
          </a:p>
        </p:txBody>
      </p:sp>
      <p:pic>
        <p:nvPicPr>
          <p:cNvPr id="1026" name="Picture 2" descr="D:\Users\infolaptop\Documents\skola\2011-2012\Zondle\CroatianZond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465313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Dodatne 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Zondle</a:t>
            </a:r>
            <a:r>
              <a:rPr lang="hr-HR" dirty="0"/>
              <a:t> </a:t>
            </a:r>
            <a:r>
              <a:rPr lang="hr-HR" u="sng" dirty="0">
                <a:hlinkClick r:id="rId2"/>
              </a:rPr>
              <a:t>http://www.zondle.com</a:t>
            </a:r>
            <a:r>
              <a:rPr lang="hr-HR" dirty="0"/>
              <a:t> </a:t>
            </a:r>
          </a:p>
          <a:p>
            <a:r>
              <a:rPr lang="hr-HR" dirty="0" err="1"/>
              <a:t>Zondle</a:t>
            </a:r>
            <a:r>
              <a:rPr lang="hr-HR" dirty="0"/>
              <a:t> </a:t>
            </a:r>
            <a:r>
              <a:rPr lang="hr-HR" dirty="0" err="1"/>
              <a:t>blog</a:t>
            </a:r>
            <a:r>
              <a:rPr lang="hr-HR" dirty="0"/>
              <a:t> </a:t>
            </a:r>
            <a:r>
              <a:rPr lang="hr-HR" u="sng" dirty="0">
                <a:hlinkClick r:id="rId3"/>
              </a:rPr>
              <a:t>http://blog.zondle.com/</a:t>
            </a:r>
            <a:r>
              <a:rPr lang="hr-HR" dirty="0"/>
              <a:t> </a:t>
            </a:r>
          </a:p>
          <a:p>
            <a:r>
              <a:rPr lang="hr-HR" dirty="0" err="1"/>
              <a:t>Zondleov</a:t>
            </a:r>
            <a:r>
              <a:rPr lang="hr-HR" dirty="0"/>
              <a:t> kanal na </a:t>
            </a:r>
            <a:r>
              <a:rPr lang="hr-HR" dirty="0" err="1"/>
              <a:t>YouTubeu</a:t>
            </a:r>
            <a:r>
              <a:rPr lang="hr-HR" dirty="0"/>
              <a:t> </a:t>
            </a:r>
            <a:r>
              <a:rPr lang="hr-HR" u="sng" dirty="0">
                <a:hlinkClick r:id="rId4"/>
              </a:rPr>
              <a:t>http://</a:t>
            </a:r>
            <a:r>
              <a:rPr lang="hr-HR" u="sng" dirty="0" smtClean="0">
                <a:hlinkClick r:id="rId4"/>
              </a:rPr>
              <a:t>www.youtube.com/</a:t>
            </a:r>
            <a:r>
              <a:rPr lang="hr-HR" u="sng" dirty="0" err="1" smtClean="0">
                <a:hlinkClick r:id="rId4"/>
              </a:rPr>
              <a:t>user</a:t>
            </a:r>
            <a:r>
              <a:rPr lang="hr-HR" u="sng" dirty="0" smtClean="0">
                <a:hlinkClick r:id="rId4"/>
              </a:rPr>
              <a:t>/</a:t>
            </a:r>
            <a:r>
              <a:rPr lang="hr-HR" u="sng" dirty="0" err="1" smtClean="0">
                <a:hlinkClick r:id="rId4"/>
              </a:rPr>
              <a:t>zondleDotCom</a:t>
            </a:r>
            <a:r>
              <a:rPr lang="hr-HR" u="sng" dirty="0"/>
              <a:t> </a:t>
            </a:r>
            <a:endParaRPr lang="hr-HR" dirty="0"/>
          </a:p>
          <a:p>
            <a:r>
              <a:rPr lang="hr-HR" dirty="0"/>
              <a:t>Video priručnici za korištenje </a:t>
            </a:r>
            <a:r>
              <a:rPr lang="hr-HR" dirty="0" err="1"/>
              <a:t>Zondlea</a:t>
            </a:r>
            <a:r>
              <a:rPr lang="hr-HR" dirty="0"/>
              <a:t> </a:t>
            </a:r>
            <a:r>
              <a:rPr lang="hr-HR" u="sng" dirty="0">
                <a:hlinkClick r:id="rId5"/>
              </a:rPr>
              <a:t>http://www.zondle.com/</a:t>
            </a:r>
            <a:r>
              <a:rPr lang="hr-HR" u="sng" dirty="0" err="1">
                <a:hlinkClick r:id="rId5"/>
              </a:rPr>
              <a:t>publicPages</a:t>
            </a:r>
            <a:r>
              <a:rPr lang="hr-HR" u="sng" dirty="0">
                <a:hlinkClick r:id="rId5"/>
              </a:rPr>
              <a:t>/</a:t>
            </a:r>
            <a:r>
              <a:rPr lang="hr-HR" u="sng" dirty="0" err="1">
                <a:hlinkClick r:id="rId5"/>
              </a:rPr>
              <a:t>videos.aspx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Pogledajte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8000" dirty="0" smtClean="0"/>
              <a:t>http://bit.ly/vijece</a:t>
            </a:r>
            <a:endParaRPr lang="hr-HR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Zondle</a:t>
            </a:r>
            <a:r>
              <a:rPr lang="hr-HR" dirty="0" smtClean="0"/>
              <a:t> 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Pokrenut je 2010.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godine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oko </a:t>
            </a:r>
            <a:r>
              <a:rPr lang="hr-HR" dirty="0">
                <a:latin typeface="Arial" pitchFamily="34" charset="0"/>
                <a:cs typeface="Arial" pitchFamily="34" charset="0"/>
              </a:rPr>
              <a:t>70.000 registriranih korisnika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iz </a:t>
            </a:r>
            <a:r>
              <a:rPr lang="hr-HR" dirty="0">
                <a:latin typeface="Arial" pitchFamily="34" charset="0"/>
                <a:cs typeface="Arial" pitchFamily="34" charset="0"/>
              </a:rPr>
              <a:t>više od 150 zemalja, koji su zajedno pripremili oko 106.000 primjeraka obrazovnih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sadržaja</a:t>
            </a:r>
          </a:p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je besplatan i preveden na Hrvatski</a:t>
            </a:r>
            <a:r>
              <a:rPr lang="hr-H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r-HR" dirty="0"/>
          </a:p>
        </p:txBody>
      </p:sp>
      <p:pic>
        <p:nvPicPr>
          <p:cNvPr id="4" name="Picture 2" descr="D:\Users\infolaptop\Documents\skola\2011-2012\Zondle\CroatianZond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31496" y="490837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Zondle</a:t>
            </a:r>
            <a:r>
              <a:rPr lang="hr-HR" dirty="0" smtClean="0"/>
              <a:t> ima tri dijela: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hr-HR" sz="3500" b="1" dirty="0" smtClean="0">
                <a:latin typeface="Arial" pitchFamily="34" charset="0"/>
                <a:cs typeface="Arial" pitchFamily="34" charset="0"/>
              </a:rPr>
              <a:t>bazu </a:t>
            </a:r>
            <a:r>
              <a:rPr lang="hr-HR" sz="3500" b="1" dirty="0">
                <a:latin typeface="Arial" pitchFamily="34" charset="0"/>
                <a:cs typeface="Arial" pitchFamily="34" charset="0"/>
              </a:rPr>
              <a:t>pitanja</a:t>
            </a:r>
            <a:r>
              <a:rPr lang="hr-HR" sz="3500" dirty="0">
                <a:latin typeface="Arial" pitchFamily="34" charset="0"/>
                <a:cs typeface="Arial" pitchFamily="34" charset="0"/>
              </a:rPr>
              <a:t>, koju mogu stvarati učenici i učitelji</a:t>
            </a:r>
          </a:p>
          <a:p>
            <a:r>
              <a:rPr lang="hr-HR" sz="3500" b="1" dirty="0" smtClean="0">
                <a:latin typeface="Arial" pitchFamily="34" charset="0"/>
                <a:cs typeface="Arial" pitchFamily="34" charset="0"/>
              </a:rPr>
              <a:t>interaktivne </a:t>
            </a:r>
            <a:r>
              <a:rPr lang="hr-HR" sz="3500" b="1" dirty="0">
                <a:latin typeface="Arial" pitchFamily="34" charset="0"/>
                <a:cs typeface="Arial" pitchFamily="34" charset="0"/>
              </a:rPr>
              <a:t>igre</a:t>
            </a:r>
            <a:r>
              <a:rPr lang="hr-HR" sz="3500" dirty="0">
                <a:latin typeface="Arial" pitchFamily="34" charset="0"/>
                <a:cs typeface="Arial" pitchFamily="34" charset="0"/>
              </a:rPr>
              <a:t>, većinom djelo autorskog tima </a:t>
            </a:r>
            <a:r>
              <a:rPr lang="hr-HR" sz="3500" dirty="0" err="1">
                <a:latin typeface="Arial" pitchFamily="34" charset="0"/>
                <a:cs typeface="Arial" pitchFamily="34" charset="0"/>
              </a:rPr>
              <a:t>Zondlea</a:t>
            </a:r>
            <a:r>
              <a:rPr lang="hr-HR" sz="3500" dirty="0">
                <a:latin typeface="Arial" pitchFamily="34" charset="0"/>
                <a:cs typeface="Arial" pitchFamily="34" charset="0"/>
              </a:rPr>
              <a:t>, ali dostupna je i mogućnost samostalnog stvaranja jednostavnijih igri</a:t>
            </a:r>
          </a:p>
          <a:p>
            <a:r>
              <a:rPr lang="hr-HR" sz="3500" b="1" dirty="0" smtClean="0">
                <a:latin typeface="Arial" pitchFamily="34" charset="0"/>
                <a:cs typeface="Arial" pitchFamily="34" charset="0"/>
              </a:rPr>
              <a:t>analitičko-pedagoški </a:t>
            </a:r>
            <a:r>
              <a:rPr lang="hr-HR" sz="3500" b="1" dirty="0">
                <a:latin typeface="Arial" pitchFamily="34" charset="0"/>
                <a:cs typeface="Arial" pitchFamily="34" charset="0"/>
              </a:rPr>
              <a:t>dio</a:t>
            </a:r>
            <a:r>
              <a:rPr lang="hr-HR" sz="3500" dirty="0">
                <a:latin typeface="Arial" pitchFamily="34" charset="0"/>
                <a:cs typeface="Arial" pitchFamily="34" charset="0"/>
              </a:rPr>
              <a:t> koji vodi brigu o analizi rezultata koji učenici postižu, potiče ih na pronalaženje točnih odgovora, prati napredak i daje povratne informacije o uspjehu.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 u program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-5085"/>
            <a:ext cx="6907650" cy="68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skupova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hr-HR" dirty="0"/>
              <a:t>Prilikom početnog korištenja najjednostavnije je pogledati koje su dostupne teme i pitanja pa isprobati kombinacije pitanja i igri. </a:t>
            </a:r>
            <a:endParaRPr lang="hr-HR" dirty="0" smtClean="0"/>
          </a:p>
          <a:p>
            <a:r>
              <a:rPr lang="hr-HR" dirty="0" smtClean="0"/>
              <a:t>Klikom </a:t>
            </a:r>
            <a:r>
              <a:rPr lang="hr-HR" dirty="0"/>
              <a:t>na </a:t>
            </a:r>
            <a:r>
              <a:rPr lang="hr-HR" b="1" dirty="0"/>
              <a:t>Potražite temu</a:t>
            </a:r>
            <a:r>
              <a:rPr lang="hr-HR" dirty="0"/>
              <a:t> otvarate stranicu na kojoj pomoću ključnih riječi tražite skupove pitanja koji vas zanimaju.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914399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367</Words>
  <Application>Microsoft Office PowerPoint</Application>
  <PresentationFormat>Prikaz na zaslonu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tema</vt:lpstr>
      <vt:lpstr>Slajd 1</vt:lpstr>
      <vt:lpstr>Zondle je </vt:lpstr>
      <vt:lpstr>Zondle je</vt:lpstr>
      <vt:lpstr>Slajd 4</vt:lpstr>
      <vt:lpstr>Zondle ima tri dijela:</vt:lpstr>
      <vt:lpstr>Prijava u program</vt:lpstr>
      <vt:lpstr>Slajd 7</vt:lpstr>
      <vt:lpstr>Korištenje skupova pitanja</vt:lpstr>
      <vt:lpstr>Slajd 9</vt:lpstr>
      <vt:lpstr>Igranje igre</vt:lpstr>
      <vt:lpstr>Feed the Fish</vt:lpstr>
      <vt:lpstr>Cycling</vt:lpstr>
      <vt:lpstr>Stvaranje teme i pitanja</vt:lpstr>
      <vt:lpstr>Oblici pitanja</vt:lpstr>
      <vt:lpstr>Slajd 15</vt:lpstr>
      <vt:lpstr>Slajd 16</vt:lpstr>
      <vt:lpstr>Slajd 17</vt:lpstr>
      <vt:lpstr>Društvena mreža </vt:lpstr>
      <vt:lpstr>Praćenje rada</vt:lpstr>
      <vt:lpstr>Slajd 20</vt:lpstr>
      <vt:lpstr>Dodatne informacije</vt:lpstr>
      <vt:lpstr>Pogledajte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Lidija Kralj</dc:creator>
  <cp:lastModifiedBy>Tamara</cp:lastModifiedBy>
  <cp:revision>27</cp:revision>
  <dcterms:created xsi:type="dcterms:W3CDTF">2012-06-27T16:42:41Z</dcterms:created>
  <dcterms:modified xsi:type="dcterms:W3CDTF">2012-07-05T13:37:53Z</dcterms:modified>
</cp:coreProperties>
</file>