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Jua" charset="1" panose="00000000000000000000"/>
      <p:regular r:id="rId10"/>
    </p:embeddedFont>
    <p:embeddedFont>
      <p:font typeface="Waffle Soft" charset="1" panose="02000503000000020004"/>
      <p:regular r:id="rId11"/>
    </p:embeddedFont>
    <p:embeddedFont>
      <p:font typeface="Atma" charset="1" panose="00000000000000000000"/>
      <p:regular r:id="rId12"/>
    </p:embeddedFont>
    <p:embeddedFont>
      <p:font typeface="Atma Bold" charset="1" panose="00000000000000000000"/>
      <p:regular r:id="rId13"/>
    </p:embeddedFont>
    <p:embeddedFont>
      <p:font typeface="Atma Light" charset="1" panose="00000000000000000000"/>
      <p:regular r:id="rId14"/>
    </p:embeddedFont>
    <p:embeddedFont>
      <p:font typeface="Atma Medium" charset="1" panose="00000000000000000000"/>
      <p:regular r:id="rId15"/>
    </p:embeddedFont>
    <p:embeddedFont>
      <p:font typeface="Atma Semi-Bold" charset="1" panose="00000000000000000000"/>
      <p:regular r:id="rId16"/>
    </p:embeddedFont>
    <p:embeddedFont>
      <p:font typeface="Canva Sans" charset="1" panose="020B0503030501040103"/>
      <p:regular r:id="rId17"/>
    </p:embeddedFont>
    <p:embeddedFont>
      <p:font typeface="Canva Sans Bold" charset="1" panose="020B0803030501040103"/>
      <p:regular r:id="rId18"/>
    </p:embeddedFont>
    <p:embeddedFont>
      <p:font typeface="Canva Sans Italics" charset="1" panose="020B0503030501040103"/>
      <p:regular r:id="rId19"/>
    </p:embeddedFont>
    <p:embeddedFont>
      <p:font typeface="Canva Sans Bold Italics" charset="1" panose="020B0803030501040103"/>
      <p:regular r:id="rId20"/>
    </p:embeddedFont>
    <p:embeddedFont>
      <p:font typeface="Canva Sans Medium" charset="1" panose="020B0603030501040103"/>
      <p:regular r:id="rId21"/>
    </p:embeddedFont>
    <p:embeddedFont>
      <p:font typeface="Canva Sans Medium Italics" charset="1" panose="020B0603030501040103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slides/slide1.xml" Type="http://schemas.openxmlformats.org/officeDocument/2006/relationships/slide"/><Relationship Id="rId24" Target="slides/slide2.xml" Type="http://schemas.openxmlformats.org/officeDocument/2006/relationships/slide"/><Relationship Id="rId25" Target="slides/slide3.xml" Type="http://schemas.openxmlformats.org/officeDocument/2006/relationships/slide"/><Relationship Id="rId26" Target="slides/slide4.xml" Type="http://schemas.openxmlformats.org/officeDocument/2006/relationships/slide"/><Relationship Id="rId27" Target="slides/slide5.xml" Type="http://schemas.openxmlformats.org/officeDocument/2006/relationships/slide"/><Relationship Id="rId28" Target="slides/slide6.xml" Type="http://schemas.openxmlformats.org/officeDocument/2006/relationships/slide"/><Relationship Id="rId29" Target="slides/slide7.xml" Type="http://schemas.openxmlformats.org/officeDocument/2006/relationships/slide"/><Relationship Id="rId3" Target="viewProps.xml" Type="http://schemas.openxmlformats.org/officeDocument/2006/relationships/viewProps"/><Relationship Id="rId30" Target="slides/slide8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12" Target="../media/image29.png" Type="http://schemas.openxmlformats.org/officeDocument/2006/relationships/image"/><Relationship Id="rId13" Target="../media/image30.sv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3.sv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40.png" Type="http://schemas.openxmlformats.org/officeDocument/2006/relationships/image"/><Relationship Id="rId14" Target="../media/image41.svg" Type="http://schemas.openxmlformats.org/officeDocument/2006/relationships/image"/><Relationship Id="rId15" Target="../media/image42.png" Type="http://schemas.openxmlformats.org/officeDocument/2006/relationships/image"/><Relationship Id="rId16" Target="../media/image43.svg" Type="http://schemas.openxmlformats.org/officeDocument/2006/relationships/image"/><Relationship Id="rId17" Target="../media/image44.png" Type="http://schemas.openxmlformats.org/officeDocument/2006/relationships/image"/><Relationship Id="rId18" Target="../media/image45.svg" Type="http://schemas.openxmlformats.org/officeDocument/2006/relationships/image"/><Relationship Id="rId19" Target="../media/image46.png" Type="http://schemas.openxmlformats.org/officeDocument/2006/relationships/image"/><Relationship Id="rId2" Target="../media/image31.png" Type="http://schemas.openxmlformats.org/officeDocument/2006/relationships/image"/><Relationship Id="rId20" Target="../media/image47.png" Type="http://schemas.openxmlformats.org/officeDocument/2006/relationships/image"/><Relationship Id="rId21" Target="../media/image48.svg" Type="http://schemas.openxmlformats.org/officeDocument/2006/relationships/image"/><Relationship Id="rId22" Target="../media/image49.png" Type="http://schemas.openxmlformats.org/officeDocument/2006/relationships/image"/><Relationship Id="rId23" Target="../media/image50.sv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svg" Type="http://schemas.openxmlformats.org/officeDocument/2006/relationships/image"/><Relationship Id="rId12" Target="../media/image55.png" Type="http://schemas.openxmlformats.org/officeDocument/2006/relationships/image"/><Relationship Id="rId13" Target="../media/image56.pn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12" Target="../media/image57.png" Type="http://schemas.openxmlformats.org/officeDocument/2006/relationships/image"/><Relationship Id="rId13" Target="../media/image58.svg" Type="http://schemas.openxmlformats.org/officeDocument/2006/relationships/image"/><Relationship Id="rId14" Target="../media/image15.png" Type="http://schemas.openxmlformats.org/officeDocument/2006/relationships/image"/><Relationship Id="rId15" Target="../media/image16.svg" Type="http://schemas.openxmlformats.org/officeDocument/2006/relationships/image"/><Relationship Id="rId16" Target="../media/image59.png" Type="http://schemas.openxmlformats.org/officeDocument/2006/relationships/image"/><Relationship Id="rId17" Target="../media/image60.png" Type="http://schemas.openxmlformats.org/officeDocument/2006/relationships/image"/><Relationship Id="rId18" Target="../media/image61.svg" Type="http://schemas.openxmlformats.org/officeDocument/2006/relationships/image"/><Relationship Id="rId19" Target="../media/image47.png" Type="http://schemas.openxmlformats.org/officeDocument/2006/relationships/image"/><Relationship Id="rId2" Target="../media/image31.png" Type="http://schemas.openxmlformats.org/officeDocument/2006/relationships/image"/><Relationship Id="rId20" Target="../media/image48.svg" Type="http://schemas.openxmlformats.org/officeDocument/2006/relationships/image"/><Relationship Id="rId3" Target="../media/image32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36.png" Type="http://schemas.openxmlformats.org/officeDocument/2006/relationships/image"/><Relationship Id="rId9" Target="../media/image3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11" Target="../media/image63.svg" Type="http://schemas.openxmlformats.org/officeDocument/2006/relationships/image"/><Relationship Id="rId12" Target="../media/image64.png" Type="http://schemas.openxmlformats.org/officeDocument/2006/relationships/image"/><Relationship Id="rId13" Target="../media/image65.svg" Type="http://schemas.openxmlformats.org/officeDocument/2006/relationships/image"/><Relationship Id="rId14" Target="../media/image66.pn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sv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14" Target="../media/image59.png" Type="http://schemas.openxmlformats.org/officeDocument/2006/relationships/image"/><Relationship Id="rId15" Target="../media/image60.png" Type="http://schemas.openxmlformats.org/officeDocument/2006/relationships/image"/><Relationship Id="rId16" Target="../media/image61.svg" Type="http://schemas.openxmlformats.org/officeDocument/2006/relationships/image"/><Relationship Id="rId17" Target="../media/image47.png" Type="http://schemas.openxmlformats.org/officeDocument/2006/relationships/image"/><Relationship Id="rId18" Target="../media/image48.sv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png" Type="http://schemas.openxmlformats.org/officeDocument/2006/relationships/image"/><Relationship Id="rId11" Target="../media/image74.svg" Type="http://schemas.openxmlformats.org/officeDocument/2006/relationships/image"/><Relationship Id="rId12" Target="../media/image75.png" Type="http://schemas.openxmlformats.org/officeDocument/2006/relationships/image"/><Relationship Id="rId13" Target="../media/image76.svg" Type="http://schemas.openxmlformats.org/officeDocument/2006/relationships/image"/><Relationship Id="rId14" Target="../media/image77.png" Type="http://schemas.openxmlformats.org/officeDocument/2006/relationships/image"/><Relationship Id="rId15" Target="../media/image78.svg" Type="http://schemas.openxmlformats.org/officeDocument/2006/relationships/image"/><Relationship Id="rId16" Target="../media/image79.png" Type="http://schemas.openxmlformats.org/officeDocument/2006/relationships/image"/><Relationship Id="rId17" Target="../media/image80.svg" Type="http://schemas.openxmlformats.org/officeDocument/2006/relationships/image"/><Relationship Id="rId18" Target="../media/image81.png" Type="http://schemas.openxmlformats.org/officeDocument/2006/relationships/image"/><Relationship Id="rId19" Target="../media/image82.svg" Type="http://schemas.openxmlformats.org/officeDocument/2006/relationships/image"/><Relationship Id="rId2" Target="../media/image67.png" Type="http://schemas.openxmlformats.org/officeDocument/2006/relationships/image"/><Relationship Id="rId20" Target="../media/image83.png" Type="http://schemas.openxmlformats.org/officeDocument/2006/relationships/image"/><Relationship Id="rId21" Target="../media/image84.svg" Type="http://schemas.openxmlformats.org/officeDocument/2006/relationships/image"/><Relationship Id="rId22" Target="../media/image85.png" Type="http://schemas.openxmlformats.org/officeDocument/2006/relationships/image"/><Relationship Id="rId23" Target="../media/image86.svg" Type="http://schemas.openxmlformats.org/officeDocument/2006/relationships/image"/><Relationship Id="rId24" Target="../media/image87.png" Type="http://schemas.openxmlformats.org/officeDocument/2006/relationships/image"/><Relationship Id="rId25" Target="../media/image88.svg" Type="http://schemas.openxmlformats.org/officeDocument/2006/relationships/image"/><Relationship Id="rId26" Target="../media/image89.png" Type="http://schemas.openxmlformats.org/officeDocument/2006/relationships/image"/><Relationship Id="rId27" Target="../media/image90.svg" Type="http://schemas.openxmlformats.org/officeDocument/2006/relationships/image"/><Relationship Id="rId3" Target="../media/image68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Relationship Id="rId8" Target="../media/image71.png" Type="http://schemas.openxmlformats.org/officeDocument/2006/relationships/image"/><Relationship Id="rId9" Target="../media/image7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94177" y="5612644"/>
            <a:ext cx="7249040" cy="6379155"/>
          </a:xfrm>
          <a:custGeom>
            <a:avLst/>
            <a:gdLst/>
            <a:ahLst/>
            <a:cxnLst/>
            <a:rect r="r" b="b" t="t" l="l"/>
            <a:pathLst>
              <a:path h="6379155" w="7249040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4539110">
            <a:off x="11270865" y="1941976"/>
            <a:ext cx="10210842" cy="6403049"/>
          </a:xfrm>
          <a:custGeom>
            <a:avLst/>
            <a:gdLst/>
            <a:ahLst/>
            <a:cxnLst/>
            <a:rect r="r" b="b" t="t" l="l"/>
            <a:pathLst>
              <a:path h="6403049" w="10210842">
                <a:moveTo>
                  <a:pt x="0" y="0"/>
                </a:moveTo>
                <a:lnTo>
                  <a:pt x="10210843" y="0"/>
                </a:lnTo>
                <a:lnTo>
                  <a:pt x="10210843" y="6403048"/>
                </a:lnTo>
                <a:lnTo>
                  <a:pt x="0" y="6403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259875">
            <a:off x="13007911" y="2008901"/>
            <a:ext cx="8065786" cy="7067645"/>
          </a:xfrm>
          <a:custGeom>
            <a:avLst/>
            <a:gdLst/>
            <a:ahLst/>
            <a:cxnLst/>
            <a:rect r="r" b="b" t="t" l="l"/>
            <a:pathLst>
              <a:path h="7067645" w="8065786">
                <a:moveTo>
                  <a:pt x="0" y="0"/>
                </a:moveTo>
                <a:lnTo>
                  <a:pt x="8065786" y="0"/>
                </a:lnTo>
                <a:lnTo>
                  <a:pt x="8065786" y="7067645"/>
                </a:lnTo>
                <a:lnTo>
                  <a:pt x="0" y="7067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950153" y="2516572"/>
            <a:ext cx="10387693" cy="2568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384"/>
              </a:lnSpc>
            </a:pPr>
            <a:r>
              <a:rPr lang="en-US" sz="20203" spc="-1414">
                <a:solidFill>
                  <a:srgbClr val="F5F1DD"/>
                </a:solidFill>
                <a:latin typeface="Waffle Soft"/>
              </a:rPr>
              <a:t>MENI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1810867" y="-2073468"/>
            <a:ext cx="6314885" cy="6504095"/>
          </a:xfrm>
          <a:custGeom>
            <a:avLst/>
            <a:gdLst/>
            <a:ahLst/>
            <a:cxnLst/>
            <a:rect r="r" b="b" t="t" l="l"/>
            <a:pathLst>
              <a:path h="6504095" w="631488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1451101">
            <a:off x="-3438629" y="3567083"/>
            <a:ext cx="8259177" cy="6837910"/>
          </a:xfrm>
          <a:custGeom>
            <a:avLst/>
            <a:gdLst/>
            <a:ahLst/>
            <a:cxnLst/>
            <a:rect r="r" b="b" t="t" l="l"/>
            <a:pathLst>
              <a:path h="6837910" w="8259177">
                <a:moveTo>
                  <a:pt x="0" y="0"/>
                </a:moveTo>
                <a:lnTo>
                  <a:pt x="8259177" y="0"/>
                </a:lnTo>
                <a:lnTo>
                  <a:pt x="8259177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63073" y="7414266"/>
            <a:ext cx="5361855" cy="224223"/>
          </a:xfrm>
          <a:custGeom>
            <a:avLst/>
            <a:gdLst/>
            <a:ahLst/>
            <a:cxnLst/>
            <a:rect r="r" b="b" t="t" l="l"/>
            <a:pathLst>
              <a:path h="224223" w="5361855">
                <a:moveTo>
                  <a:pt x="0" y="0"/>
                </a:moveTo>
                <a:lnTo>
                  <a:pt x="5361854" y="0"/>
                </a:lnTo>
                <a:lnTo>
                  <a:pt x="5361854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47089" y="798446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839112">
            <a:off x="600393" y="6867102"/>
            <a:ext cx="4728595" cy="4782397"/>
          </a:xfrm>
          <a:custGeom>
            <a:avLst/>
            <a:gdLst/>
            <a:ahLst/>
            <a:cxnLst/>
            <a:rect r="r" b="b" t="t" l="l"/>
            <a:pathLst>
              <a:path h="4782397" w="4728595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549119" y="8495665"/>
            <a:ext cx="9189763" cy="1372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544541"/>
                </a:solidFill>
                <a:latin typeface="Jua"/>
              </a:rPr>
              <a:t>Napravili: Fran Podbojec, Filip Samobor, Vedran Turk i Jan Vizinger</a:t>
            </a:r>
          </a:p>
        </p:txBody>
      </p:sp>
      <p:sp>
        <p:nvSpPr>
          <p:cNvPr name="Freeform 12" id="12"/>
          <p:cNvSpPr/>
          <p:nvPr/>
        </p:nvSpPr>
        <p:spPr>
          <a:xfrm flipH="false" flipV="true" rot="-874021">
            <a:off x="390609" y="-594484"/>
            <a:ext cx="3442968" cy="3546128"/>
          </a:xfrm>
          <a:custGeom>
            <a:avLst/>
            <a:gdLst/>
            <a:ahLst/>
            <a:cxnLst/>
            <a:rect r="r" b="b" t="t" l="l"/>
            <a:pathLst>
              <a:path h="3546128" w="344296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175058">
            <a:off x="11836270" y="5374141"/>
            <a:ext cx="2262200" cy="2078396"/>
          </a:xfrm>
          <a:custGeom>
            <a:avLst/>
            <a:gdLst/>
            <a:ahLst/>
            <a:cxnLst/>
            <a:rect r="r" b="b" t="t" l="l"/>
            <a:pathLst>
              <a:path h="2078396" w="2262200">
                <a:moveTo>
                  <a:pt x="0" y="0"/>
                </a:moveTo>
                <a:lnTo>
                  <a:pt x="2262200" y="0"/>
                </a:lnTo>
                <a:lnTo>
                  <a:pt x="2262200" y="2078396"/>
                </a:lnTo>
                <a:lnTo>
                  <a:pt x="0" y="20783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519093" y="3760979"/>
            <a:ext cx="1705094" cy="1317572"/>
          </a:xfrm>
          <a:custGeom>
            <a:avLst/>
            <a:gdLst/>
            <a:ahLst/>
            <a:cxnLst/>
            <a:rect r="r" b="b" t="t" l="l"/>
            <a:pathLst>
              <a:path h="1317572" w="1705094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-48895"/>
            <a:ext cx="18288000" cy="2310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619"/>
              </a:lnSpc>
            </a:pPr>
            <a:r>
              <a:rPr lang="en-US" sz="13299">
                <a:solidFill>
                  <a:srgbClr val="FFFFFF"/>
                </a:solidFill>
                <a:latin typeface="Waffle Soft"/>
              </a:rPr>
              <a:t>Jeste li znali?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75117" y="2097964"/>
            <a:ext cx="13008640" cy="7674051"/>
            <a:chOff x="0" y="0"/>
            <a:chExt cx="17344854" cy="102320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7344854" cy="7694808"/>
            </a:xfrm>
            <a:custGeom>
              <a:avLst/>
              <a:gdLst/>
              <a:ahLst/>
              <a:cxnLst/>
              <a:rect r="r" b="b" t="t" l="l"/>
              <a:pathLst>
                <a:path h="7694808" w="17344854">
                  <a:moveTo>
                    <a:pt x="0" y="0"/>
                  </a:moveTo>
                  <a:lnTo>
                    <a:pt x="17344854" y="0"/>
                  </a:lnTo>
                  <a:lnTo>
                    <a:pt x="17344854" y="7694808"/>
                  </a:lnTo>
                  <a:lnTo>
                    <a:pt x="0" y="7694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537260"/>
              <a:ext cx="17344854" cy="7694808"/>
            </a:xfrm>
            <a:custGeom>
              <a:avLst/>
              <a:gdLst/>
              <a:ahLst/>
              <a:cxnLst/>
              <a:rect r="r" b="b" t="t" l="l"/>
              <a:pathLst>
                <a:path h="7694808" w="17344854">
                  <a:moveTo>
                    <a:pt x="0" y="0"/>
                  </a:moveTo>
                  <a:lnTo>
                    <a:pt x="17344854" y="0"/>
                  </a:lnTo>
                  <a:lnTo>
                    <a:pt x="17344854" y="7694808"/>
                  </a:lnTo>
                  <a:lnTo>
                    <a:pt x="0" y="7694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1226654">
            <a:off x="15072603" y="6427979"/>
            <a:ext cx="5569949" cy="4114800"/>
          </a:xfrm>
          <a:custGeom>
            <a:avLst/>
            <a:gdLst/>
            <a:ahLst/>
            <a:cxnLst/>
            <a:rect r="r" b="b" t="t" l="l"/>
            <a:pathLst>
              <a:path h="4114800" w="5569949">
                <a:moveTo>
                  <a:pt x="0" y="0"/>
                </a:moveTo>
                <a:lnTo>
                  <a:pt x="5569950" y="0"/>
                </a:lnTo>
                <a:lnTo>
                  <a:pt x="556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706683">
            <a:off x="-212296" y="209731"/>
            <a:ext cx="1923560" cy="4114800"/>
          </a:xfrm>
          <a:custGeom>
            <a:avLst/>
            <a:gdLst/>
            <a:ahLst/>
            <a:cxnLst/>
            <a:rect r="r" b="b" t="t" l="l"/>
            <a:pathLst>
              <a:path h="4114800" w="1923560">
                <a:moveTo>
                  <a:pt x="0" y="0"/>
                </a:moveTo>
                <a:lnTo>
                  <a:pt x="1923560" y="0"/>
                </a:lnTo>
                <a:lnTo>
                  <a:pt x="19235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62014" y="7409996"/>
            <a:ext cx="5032265" cy="4724039"/>
          </a:xfrm>
          <a:custGeom>
            <a:avLst/>
            <a:gdLst/>
            <a:ahLst/>
            <a:cxnLst/>
            <a:rect r="r" b="b" t="t" l="l"/>
            <a:pathLst>
              <a:path h="4724039" w="5032265">
                <a:moveTo>
                  <a:pt x="0" y="0"/>
                </a:moveTo>
                <a:lnTo>
                  <a:pt x="5032265" y="0"/>
                </a:lnTo>
                <a:lnTo>
                  <a:pt x="5032265" y="4724038"/>
                </a:lnTo>
                <a:lnTo>
                  <a:pt x="0" y="47240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214823" y="3795040"/>
            <a:ext cx="11858353" cy="420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151515"/>
                </a:solidFill>
                <a:latin typeface="Canva Sans"/>
              </a:rPr>
              <a:t>za 0.5kg govedine potrebno je 7.3kg žitarica.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151515"/>
                </a:solidFill>
                <a:latin typeface="Canva Sans"/>
              </a:rPr>
              <a:t>za 1kg govedine potrebno je  36kg Co2, 15 500l vode. 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151515"/>
                </a:solidFill>
                <a:latin typeface="Canva Sans"/>
              </a:rPr>
              <a:t>za 1kg soje treba 3000l vode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151515"/>
                </a:solidFill>
                <a:latin typeface="Canva Sans"/>
              </a:rPr>
              <a:t>za 1kg pilećeg mesa treba 3 900l vode</a:t>
            </a: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151515"/>
                </a:solidFill>
                <a:latin typeface="Canva Sans"/>
              </a:rPr>
              <a:t>za 1kg svinjetine treba 4900l vode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2412651">
            <a:off x="14900605" y="-108560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true" rot="4317280">
            <a:off x="15186747" y="2200814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69318" y="8515344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0883473" y="1213535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693615">
            <a:off x="-6039247" y="-10505596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1" y="0"/>
                </a:lnTo>
                <a:lnTo>
                  <a:pt x="13520891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143856">
            <a:off x="14249218" y="4767261"/>
            <a:ext cx="3111517" cy="3754471"/>
          </a:xfrm>
          <a:custGeom>
            <a:avLst/>
            <a:gdLst/>
            <a:ahLst/>
            <a:cxnLst/>
            <a:rect r="r" b="b" t="t" l="l"/>
            <a:pathLst>
              <a:path h="3754471" w="3111517">
                <a:moveTo>
                  <a:pt x="0" y="0"/>
                </a:moveTo>
                <a:lnTo>
                  <a:pt x="3111518" y="0"/>
                </a:lnTo>
                <a:lnTo>
                  <a:pt x="3111518" y="3754470"/>
                </a:lnTo>
                <a:lnTo>
                  <a:pt x="0" y="3754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55682" y="5081625"/>
            <a:ext cx="9610224" cy="3479612"/>
            <a:chOff x="0" y="0"/>
            <a:chExt cx="12813632" cy="46394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457852" cy="4639483"/>
            </a:xfrm>
            <a:custGeom>
              <a:avLst/>
              <a:gdLst/>
              <a:ahLst/>
              <a:cxnLst/>
              <a:rect r="r" b="b" t="t" l="l"/>
              <a:pathLst>
                <a:path h="4639483" w="10457852">
                  <a:moveTo>
                    <a:pt x="0" y="0"/>
                  </a:moveTo>
                  <a:lnTo>
                    <a:pt x="10457852" y="0"/>
                  </a:lnTo>
                  <a:lnTo>
                    <a:pt x="10457852" y="4639483"/>
                  </a:lnTo>
                  <a:lnTo>
                    <a:pt x="0" y="4639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355780" y="0"/>
              <a:ext cx="10457852" cy="4639483"/>
            </a:xfrm>
            <a:custGeom>
              <a:avLst/>
              <a:gdLst/>
              <a:ahLst/>
              <a:cxnLst/>
              <a:rect r="r" b="b" t="t" l="l"/>
              <a:pathLst>
                <a:path h="4639483" w="10457852">
                  <a:moveTo>
                    <a:pt x="0" y="0"/>
                  </a:moveTo>
                  <a:lnTo>
                    <a:pt x="10457852" y="0"/>
                  </a:lnTo>
                  <a:lnTo>
                    <a:pt x="10457852" y="4639483"/>
                  </a:lnTo>
                  <a:lnTo>
                    <a:pt x="0" y="4639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true" flipV="true" rot="4567348">
            <a:off x="10475590" y="6567199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8582">
            <a:off x="7848588" y="1012847"/>
            <a:ext cx="2503683" cy="1666087"/>
          </a:xfrm>
          <a:custGeom>
            <a:avLst/>
            <a:gdLst/>
            <a:ahLst/>
            <a:cxnLst/>
            <a:rect r="r" b="b" t="t" l="l"/>
            <a:pathLst>
              <a:path h="1666087" w="2503683">
                <a:moveTo>
                  <a:pt x="0" y="0"/>
                </a:moveTo>
                <a:lnTo>
                  <a:pt x="2503683" y="0"/>
                </a:lnTo>
                <a:lnTo>
                  <a:pt x="2503683" y="1666087"/>
                </a:lnTo>
                <a:lnTo>
                  <a:pt x="0" y="166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854888" y="657222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399048" y="8886822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23889">
            <a:off x="11651602" y="7472191"/>
            <a:ext cx="2542081" cy="3328915"/>
          </a:xfrm>
          <a:custGeom>
            <a:avLst/>
            <a:gdLst/>
            <a:ahLst/>
            <a:cxnLst/>
            <a:rect r="r" b="b" t="t" l="l"/>
            <a:pathLst>
              <a:path h="3328915" w="2542081">
                <a:moveTo>
                  <a:pt x="0" y="0"/>
                </a:moveTo>
                <a:lnTo>
                  <a:pt x="2542081" y="0"/>
                </a:lnTo>
                <a:lnTo>
                  <a:pt x="2542081" y="3328916"/>
                </a:lnTo>
                <a:lnTo>
                  <a:pt x="0" y="33289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487361" y="8441389"/>
            <a:ext cx="4483564" cy="2706952"/>
          </a:xfrm>
          <a:custGeom>
            <a:avLst/>
            <a:gdLst/>
            <a:ahLst/>
            <a:cxnLst/>
            <a:rect r="r" b="b" t="t" l="l"/>
            <a:pathLst>
              <a:path h="2706952" w="4483564">
                <a:moveTo>
                  <a:pt x="0" y="0"/>
                </a:moveTo>
                <a:lnTo>
                  <a:pt x="4483564" y="0"/>
                </a:lnTo>
                <a:lnTo>
                  <a:pt x="4483564" y="2706952"/>
                </a:lnTo>
                <a:lnTo>
                  <a:pt x="0" y="27069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872640" y="-529328"/>
            <a:ext cx="3223137" cy="2941845"/>
          </a:xfrm>
          <a:custGeom>
            <a:avLst/>
            <a:gdLst/>
            <a:ahLst/>
            <a:cxnLst/>
            <a:rect r="r" b="b" t="t" l="l"/>
            <a:pathLst>
              <a:path h="2941845" w="3223137">
                <a:moveTo>
                  <a:pt x="0" y="0"/>
                </a:moveTo>
                <a:lnTo>
                  <a:pt x="3223137" y="0"/>
                </a:lnTo>
                <a:lnTo>
                  <a:pt x="3223137" y="2941845"/>
                </a:lnTo>
                <a:lnTo>
                  <a:pt x="0" y="29418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85905">
            <a:off x="12276663" y="1214694"/>
            <a:ext cx="3505840" cy="2984346"/>
          </a:xfrm>
          <a:custGeom>
            <a:avLst/>
            <a:gdLst/>
            <a:ahLst/>
            <a:cxnLst/>
            <a:rect r="r" b="b" t="t" l="l"/>
            <a:pathLst>
              <a:path h="2984346" w="3505840">
                <a:moveTo>
                  <a:pt x="0" y="0"/>
                </a:moveTo>
                <a:lnTo>
                  <a:pt x="3505840" y="0"/>
                </a:lnTo>
                <a:lnTo>
                  <a:pt x="3505840" y="2984347"/>
                </a:lnTo>
                <a:lnTo>
                  <a:pt x="0" y="298434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056989" y="-379401"/>
            <a:ext cx="3077842" cy="2932344"/>
          </a:xfrm>
          <a:custGeom>
            <a:avLst/>
            <a:gdLst/>
            <a:ahLst/>
            <a:cxnLst/>
            <a:rect r="r" b="b" t="t" l="l"/>
            <a:pathLst>
              <a:path h="2932344" w="3077842">
                <a:moveTo>
                  <a:pt x="0" y="0"/>
                </a:moveTo>
                <a:lnTo>
                  <a:pt x="3077842" y="0"/>
                </a:lnTo>
                <a:lnTo>
                  <a:pt x="3077842" y="2932344"/>
                </a:lnTo>
                <a:lnTo>
                  <a:pt x="0" y="29323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729143" y="574585"/>
            <a:ext cx="2694482" cy="2542611"/>
          </a:xfrm>
          <a:custGeom>
            <a:avLst/>
            <a:gdLst/>
            <a:ahLst/>
            <a:cxnLst/>
            <a:rect r="r" b="b" t="t" l="l"/>
            <a:pathLst>
              <a:path h="2542611" w="2694482">
                <a:moveTo>
                  <a:pt x="0" y="0"/>
                </a:moveTo>
                <a:lnTo>
                  <a:pt x="2694482" y="0"/>
                </a:lnTo>
                <a:lnTo>
                  <a:pt x="2694482" y="2542611"/>
                </a:lnTo>
                <a:lnTo>
                  <a:pt x="0" y="25426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55682" y="3210168"/>
            <a:ext cx="8663358" cy="1690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46"/>
              </a:lnSpc>
            </a:pPr>
            <a:r>
              <a:rPr lang="en-US" sz="13347" spc="-934">
                <a:solidFill>
                  <a:srgbClr val="387647"/>
                </a:solidFill>
                <a:latin typeface="Waffle Soft"/>
              </a:rPr>
              <a:t>Doručak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80490" y="6910238"/>
            <a:ext cx="6642619" cy="88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9501" indent="-539750" lvl="1">
              <a:lnSpc>
                <a:spcPts val="6050"/>
              </a:lnSpc>
              <a:spcBef>
                <a:spcPct val="0"/>
              </a:spcBef>
              <a:buFont typeface="Arial"/>
              <a:buChar char="•"/>
            </a:pPr>
            <a:r>
              <a:rPr lang="en-US" sz="5000">
                <a:solidFill>
                  <a:srgbClr val="36342F"/>
                </a:solidFill>
                <a:latin typeface="Jua"/>
              </a:rPr>
              <a:t>Bademovo mlijeko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24061" y="5079944"/>
            <a:ext cx="7419939" cy="165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9501" indent="-539750" lvl="1">
              <a:lnSpc>
                <a:spcPts val="6050"/>
              </a:lnSpc>
              <a:buFont typeface="Arial"/>
              <a:buChar char="•"/>
            </a:pPr>
            <a:r>
              <a:rPr lang="en-US" sz="5000">
                <a:solidFill>
                  <a:srgbClr val="36342F"/>
                </a:solidFill>
                <a:latin typeface="Jua"/>
              </a:rPr>
              <a:t>Kruh sa šnitama rajčice i salate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44100" y="4457239"/>
            <a:ext cx="7315200" cy="4315379"/>
            <a:chOff x="0" y="0"/>
            <a:chExt cx="9753600" cy="57538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753600" cy="4327052"/>
            </a:xfrm>
            <a:custGeom>
              <a:avLst/>
              <a:gdLst/>
              <a:ahLst/>
              <a:cxnLst/>
              <a:rect r="r" b="b" t="t" l="l"/>
              <a:pathLst>
                <a:path h="4327052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327052"/>
                  </a:lnTo>
                  <a:lnTo>
                    <a:pt x="0" y="4327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426787"/>
              <a:ext cx="9753600" cy="4327052"/>
            </a:xfrm>
            <a:custGeom>
              <a:avLst/>
              <a:gdLst/>
              <a:ahLst/>
              <a:cxnLst/>
              <a:rect r="r" b="b" t="t" l="l"/>
              <a:pathLst>
                <a:path h="4327052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327052"/>
                  </a:lnTo>
                  <a:lnTo>
                    <a:pt x="0" y="4327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1370053" y="6843506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40" y="0"/>
                </a:lnTo>
                <a:lnTo>
                  <a:pt x="6686640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9944100" y="2585781"/>
            <a:ext cx="5338726" cy="1690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46"/>
              </a:lnSpc>
            </a:pPr>
            <a:r>
              <a:rPr lang="en-US" sz="13347" spc="-934">
                <a:solidFill>
                  <a:srgbClr val="F5F1DD"/>
                </a:solidFill>
                <a:latin typeface="Waffle Soft"/>
              </a:rPr>
              <a:t>Užina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915980" y="-3627416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40" y="0"/>
                </a:lnTo>
                <a:lnTo>
                  <a:pt x="6686640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true" rot="4567348">
            <a:off x="8910171" y="3757667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0" y="1974307"/>
                </a:moveTo>
                <a:lnTo>
                  <a:pt x="794021" y="1974307"/>
                </a:lnTo>
                <a:lnTo>
                  <a:pt x="794021" y="0"/>
                </a:lnTo>
                <a:lnTo>
                  <a:pt x="0" y="0"/>
                </a:lnTo>
                <a:lnTo>
                  <a:pt x="0" y="197430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54888" y="657222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185812" y="9163143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56250" y="5367008"/>
            <a:ext cx="4459033" cy="5319888"/>
          </a:xfrm>
          <a:custGeom>
            <a:avLst/>
            <a:gdLst/>
            <a:ahLst/>
            <a:cxnLst/>
            <a:rect r="r" b="b" t="t" l="l"/>
            <a:pathLst>
              <a:path h="5319888" w="4459033">
                <a:moveTo>
                  <a:pt x="0" y="0"/>
                </a:moveTo>
                <a:lnTo>
                  <a:pt x="4459033" y="0"/>
                </a:lnTo>
                <a:lnTo>
                  <a:pt x="4459033" y="5319888"/>
                </a:lnTo>
                <a:lnTo>
                  <a:pt x="0" y="5319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58001" y="0"/>
            <a:ext cx="4658586" cy="4338308"/>
          </a:xfrm>
          <a:custGeom>
            <a:avLst/>
            <a:gdLst/>
            <a:ahLst/>
            <a:cxnLst/>
            <a:rect r="r" b="b" t="t" l="l"/>
            <a:pathLst>
              <a:path h="4338308" w="4658586">
                <a:moveTo>
                  <a:pt x="0" y="0"/>
                </a:moveTo>
                <a:lnTo>
                  <a:pt x="4658586" y="0"/>
                </a:lnTo>
                <a:lnTo>
                  <a:pt x="4658586" y="4338308"/>
                </a:lnTo>
                <a:lnTo>
                  <a:pt x="0" y="43383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013711" y="5143500"/>
            <a:ext cx="4130289" cy="4114800"/>
          </a:xfrm>
          <a:custGeom>
            <a:avLst/>
            <a:gdLst/>
            <a:ahLst/>
            <a:cxnLst/>
            <a:rect r="r" b="b" t="t" l="l"/>
            <a:pathLst>
              <a:path h="4114800" w="4130289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657028" y="7293047"/>
            <a:ext cx="6517904" cy="1479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421" indent="-431711" lvl="1">
              <a:lnSpc>
                <a:spcPts val="5598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36342F"/>
                </a:solidFill>
                <a:latin typeface="Jua"/>
              </a:rPr>
              <a:t>Sok po izboru jabuka, naranča i višnja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618646" y="4371514"/>
            <a:ext cx="5528154" cy="288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36342F"/>
                </a:solidFill>
                <a:latin typeface="Jua"/>
              </a:rPr>
              <a:t>Voćna salata s jabukama, kruškama, jagodama i veganskim jogurtom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1527554" y="-2855547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1155682" y="4288434"/>
            <a:ext cx="7315200" cy="4786286"/>
            <a:chOff x="0" y="0"/>
            <a:chExt cx="9753600" cy="63817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53600" cy="4327052"/>
            </a:xfrm>
            <a:custGeom>
              <a:avLst/>
              <a:gdLst/>
              <a:ahLst/>
              <a:cxnLst/>
              <a:rect r="r" b="b" t="t" l="l"/>
              <a:pathLst>
                <a:path h="4327052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327052"/>
                  </a:lnTo>
                  <a:lnTo>
                    <a:pt x="0" y="4327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054663"/>
              <a:ext cx="9753600" cy="4327052"/>
            </a:xfrm>
            <a:custGeom>
              <a:avLst/>
              <a:gdLst/>
              <a:ahLst/>
              <a:cxnLst/>
              <a:rect r="r" b="b" t="t" l="l"/>
              <a:pathLst>
                <a:path h="4327052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327051"/>
                  </a:lnTo>
                  <a:lnTo>
                    <a:pt x="0" y="4327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true" rot="4567348">
            <a:off x="9800551" y="6661280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8582">
            <a:off x="7056111" y="1062040"/>
            <a:ext cx="2503683" cy="1666087"/>
          </a:xfrm>
          <a:custGeom>
            <a:avLst/>
            <a:gdLst/>
            <a:ahLst/>
            <a:cxnLst/>
            <a:rect r="r" b="b" t="t" l="l"/>
            <a:pathLst>
              <a:path h="1666087" w="2503683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69318" y="8515344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091053">
            <a:off x="-585281" y="7740304"/>
            <a:ext cx="1965526" cy="2901146"/>
          </a:xfrm>
          <a:custGeom>
            <a:avLst/>
            <a:gdLst/>
            <a:ahLst/>
            <a:cxnLst/>
            <a:rect r="r" b="b" t="t" l="l"/>
            <a:pathLst>
              <a:path h="2901146" w="196552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3071549">
            <a:off x="5846817" y="8152074"/>
            <a:ext cx="3269329" cy="3003696"/>
          </a:xfrm>
          <a:custGeom>
            <a:avLst/>
            <a:gdLst/>
            <a:ahLst/>
            <a:cxnLst/>
            <a:rect r="r" b="b" t="t" l="l"/>
            <a:pathLst>
              <a:path h="3003696" w="3269329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00539" y="502229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598047" y="40461"/>
            <a:ext cx="6156425" cy="3709246"/>
          </a:xfrm>
          <a:custGeom>
            <a:avLst/>
            <a:gdLst/>
            <a:ahLst/>
            <a:cxnLst/>
            <a:rect r="r" b="b" t="t" l="l"/>
            <a:pathLst>
              <a:path h="3709246" w="6156425">
                <a:moveTo>
                  <a:pt x="0" y="0"/>
                </a:moveTo>
                <a:lnTo>
                  <a:pt x="6156425" y="0"/>
                </a:lnTo>
                <a:lnTo>
                  <a:pt x="6156425" y="3709246"/>
                </a:lnTo>
                <a:lnTo>
                  <a:pt x="0" y="37092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152107">
            <a:off x="11639149" y="3749707"/>
            <a:ext cx="1654161" cy="4114800"/>
          </a:xfrm>
          <a:custGeom>
            <a:avLst/>
            <a:gdLst/>
            <a:ahLst/>
            <a:cxnLst/>
            <a:rect r="r" b="b" t="t" l="l"/>
            <a:pathLst>
              <a:path h="4114800" w="1654161">
                <a:moveTo>
                  <a:pt x="0" y="0"/>
                </a:moveTo>
                <a:lnTo>
                  <a:pt x="1654161" y="0"/>
                </a:lnTo>
                <a:lnTo>
                  <a:pt x="16541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55682" y="2416977"/>
            <a:ext cx="5783964" cy="1690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46"/>
              </a:lnSpc>
            </a:pPr>
            <a:r>
              <a:rPr lang="en-US" sz="13347" spc="-934">
                <a:solidFill>
                  <a:srgbClr val="387647"/>
                </a:solidFill>
                <a:latin typeface="Waffle Soft"/>
              </a:rPr>
              <a:t>Ručak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42481" y="4520767"/>
            <a:ext cx="6765472" cy="219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601" indent="-431801" lvl="1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36342F"/>
                </a:solidFill>
                <a:latin typeface="Jua"/>
              </a:rPr>
              <a:t>Žemlja sa sojinom   pljeskavicom, salatom, rajčicom i veganskim sirom                      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42481" y="6692897"/>
            <a:ext cx="6765472" cy="148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601" indent="-431801" lvl="1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36342F"/>
                </a:solidFill>
                <a:latin typeface="Jua"/>
              </a:rPr>
              <a:t>sok po izboru: coca cola, fanta, sprite i voda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5600539" y="-220987"/>
            <a:ext cx="3077842" cy="2932344"/>
          </a:xfrm>
          <a:custGeom>
            <a:avLst/>
            <a:gdLst/>
            <a:ahLst/>
            <a:cxnLst/>
            <a:rect r="r" b="b" t="t" l="l"/>
            <a:pathLst>
              <a:path h="2932344" w="3077842">
                <a:moveTo>
                  <a:pt x="0" y="0"/>
                </a:moveTo>
                <a:lnTo>
                  <a:pt x="3077842" y="0"/>
                </a:lnTo>
                <a:lnTo>
                  <a:pt x="3077842" y="2932344"/>
                </a:lnTo>
                <a:lnTo>
                  <a:pt x="0" y="293234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6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44100" y="4457239"/>
            <a:ext cx="7315200" cy="4315379"/>
            <a:chOff x="0" y="0"/>
            <a:chExt cx="9753600" cy="57538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753600" cy="4327052"/>
            </a:xfrm>
            <a:custGeom>
              <a:avLst/>
              <a:gdLst/>
              <a:ahLst/>
              <a:cxnLst/>
              <a:rect r="r" b="b" t="t" l="l"/>
              <a:pathLst>
                <a:path h="4327052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327052"/>
                  </a:lnTo>
                  <a:lnTo>
                    <a:pt x="0" y="4327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426787"/>
              <a:ext cx="9753600" cy="4327052"/>
            </a:xfrm>
            <a:custGeom>
              <a:avLst/>
              <a:gdLst/>
              <a:ahLst/>
              <a:cxnLst/>
              <a:rect r="r" b="b" t="t" l="l"/>
              <a:pathLst>
                <a:path h="4327052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327052"/>
                  </a:lnTo>
                  <a:lnTo>
                    <a:pt x="0" y="4327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1370053" y="6843506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40" y="0"/>
                </a:lnTo>
                <a:lnTo>
                  <a:pt x="6686640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9944100" y="2585781"/>
            <a:ext cx="5338726" cy="1690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46"/>
              </a:lnSpc>
            </a:pPr>
            <a:r>
              <a:rPr lang="en-US" sz="13347" spc="-934">
                <a:solidFill>
                  <a:srgbClr val="F5F1DD"/>
                </a:solidFill>
                <a:latin typeface="Waffle Soft"/>
              </a:rPr>
              <a:t>Užina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3915980" y="-3627416"/>
            <a:ext cx="6686640" cy="6886989"/>
          </a:xfrm>
          <a:custGeom>
            <a:avLst/>
            <a:gdLst/>
            <a:ahLst/>
            <a:cxnLst/>
            <a:rect r="r" b="b" t="t" l="l"/>
            <a:pathLst>
              <a:path h="6886989" w="6686640">
                <a:moveTo>
                  <a:pt x="0" y="0"/>
                </a:moveTo>
                <a:lnTo>
                  <a:pt x="6686640" y="0"/>
                </a:lnTo>
                <a:lnTo>
                  <a:pt x="6686640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true" rot="4567348">
            <a:off x="8910171" y="3757667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0" y="1974307"/>
                </a:moveTo>
                <a:lnTo>
                  <a:pt x="794021" y="1974307"/>
                </a:lnTo>
                <a:lnTo>
                  <a:pt x="794021" y="0"/>
                </a:lnTo>
                <a:lnTo>
                  <a:pt x="0" y="0"/>
                </a:lnTo>
                <a:lnTo>
                  <a:pt x="0" y="197430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54888" y="657222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185812" y="9163143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848240">
            <a:off x="4823244" y="-1028700"/>
            <a:ext cx="3748209" cy="4114800"/>
          </a:xfrm>
          <a:custGeom>
            <a:avLst/>
            <a:gdLst/>
            <a:ahLst/>
            <a:cxnLst/>
            <a:rect r="r" b="b" t="t" l="l"/>
            <a:pathLst>
              <a:path h="4114800" w="3748209">
                <a:moveTo>
                  <a:pt x="0" y="0"/>
                </a:moveTo>
                <a:lnTo>
                  <a:pt x="3748209" y="0"/>
                </a:lnTo>
                <a:lnTo>
                  <a:pt x="37482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58363" y="3743322"/>
            <a:ext cx="3819128" cy="6543678"/>
          </a:xfrm>
          <a:custGeom>
            <a:avLst/>
            <a:gdLst/>
            <a:ahLst/>
            <a:cxnLst/>
            <a:rect r="r" b="b" t="t" l="l"/>
            <a:pathLst>
              <a:path h="6543678" w="3819128">
                <a:moveTo>
                  <a:pt x="0" y="0"/>
                </a:moveTo>
                <a:lnTo>
                  <a:pt x="3819128" y="0"/>
                </a:lnTo>
                <a:lnTo>
                  <a:pt x="3819128" y="6543678"/>
                </a:lnTo>
                <a:lnTo>
                  <a:pt x="0" y="65436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641630">
            <a:off x="5030636" y="6052941"/>
            <a:ext cx="4260320" cy="5514978"/>
          </a:xfrm>
          <a:custGeom>
            <a:avLst/>
            <a:gdLst/>
            <a:ahLst/>
            <a:cxnLst/>
            <a:rect r="r" b="b" t="t" l="l"/>
            <a:pathLst>
              <a:path h="5514978" w="4260320">
                <a:moveTo>
                  <a:pt x="0" y="0"/>
                </a:moveTo>
                <a:lnTo>
                  <a:pt x="4260320" y="0"/>
                </a:lnTo>
                <a:lnTo>
                  <a:pt x="4260320" y="5514978"/>
                </a:lnTo>
                <a:lnTo>
                  <a:pt x="0" y="551497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360742" y="4573370"/>
            <a:ext cx="6517904" cy="1479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421" indent="-431711" lvl="1">
              <a:lnSpc>
                <a:spcPts val="5598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36342F"/>
                </a:solidFill>
                <a:latin typeface="Jua"/>
              </a:rPr>
              <a:t>Banana, jabuka i kikiriki maslacu na kruhu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60742" y="6748266"/>
            <a:ext cx="6517904" cy="774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421" indent="-431711" lvl="1">
              <a:lnSpc>
                <a:spcPts val="5598"/>
              </a:lnSpc>
              <a:spcBef>
                <a:spcPct val="0"/>
              </a:spcBef>
              <a:buFont typeface="Arial"/>
              <a:buChar char="•"/>
            </a:pPr>
            <a:r>
              <a:rPr lang="en-US" sz="3999">
                <a:solidFill>
                  <a:srgbClr val="36342F"/>
                </a:solidFill>
                <a:latin typeface="Jua"/>
              </a:rPr>
              <a:t>Voda</a:t>
            </a:r>
          </a:p>
        </p:txBody>
      </p:sp>
    </p:spTree>
  </p:cSld>
  <p:clrMapOvr>
    <a:masterClrMapping/>
  </p:clrMapOvr>
  <p:transition spd="fast">
    <p:circl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1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93615">
            <a:off x="11527554" y="-2855547"/>
            <a:ext cx="13520892" cy="13926012"/>
          </a:xfrm>
          <a:custGeom>
            <a:avLst/>
            <a:gdLst/>
            <a:ahLst/>
            <a:cxnLst/>
            <a:rect r="r" b="b" t="t" l="l"/>
            <a:pathLst>
              <a:path h="13926012" w="1352089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1155682" y="4288434"/>
            <a:ext cx="7315200" cy="4786286"/>
            <a:chOff x="0" y="0"/>
            <a:chExt cx="9753600" cy="63817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53600" cy="4327052"/>
            </a:xfrm>
            <a:custGeom>
              <a:avLst/>
              <a:gdLst/>
              <a:ahLst/>
              <a:cxnLst/>
              <a:rect r="r" b="b" t="t" l="l"/>
              <a:pathLst>
                <a:path h="4327052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327052"/>
                  </a:lnTo>
                  <a:lnTo>
                    <a:pt x="0" y="4327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054663"/>
              <a:ext cx="9753600" cy="4327052"/>
            </a:xfrm>
            <a:custGeom>
              <a:avLst/>
              <a:gdLst/>
              <a:ahLst/>
              <a:cxnLst/>
              <a:rect r="r" b="b" t="t" l="l"/>
              <a:pathLst>
                <a:path h="4327052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327051"/>
                  </a:lnTo>
                  <a:lnTo>
                    <a:pt x="0" y="4327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true" rot="4567348">
            <a:off x="9800551" y="6661280"/>
            <a:ext cx="794021" cy="1974307"/>
          </a:xfrm>
          <a:custGeom>
            <a:avLst/>
            <a:gdLst/>
            <a:ahLst/>
            <a:cxnLst/>
            <a:rect r="r" b="b" t="t" l="l"/>
            <a:pathLst>
              <a:path h="1974307" w="794021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69318" y="8515344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091053">
            <a:off x="-585281" y="7740304"/>
            <a:ext cx="1965526" cy="2901146"/>
          </a:xfrm>
          <a:custGeom>
            <a:avLst/>
            <a:gdLst/>
            <a:ahLst/>
            <a:cxnLst/>
            <a:rect r="r" b="b" t="t" l="l"/>
            <a:pathLst>
              <a:path h="2901146" w="196552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071549">
            <a:off x="5846817" y="8152074"/>
            <a:ext cx="3269329" cy="3003696"/>
          </a:xfrm>
          <a:custGeom>
            <a:avLst/>
            <a:gdLst/>
            <a:ahLst/>
            <a:cxnLst/>
            <a:rect r="r" b="b" t="t" l="l"/>
            <a:pathLst>
              <a:path h="3003696" w="3269329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00539" y="502229"/>
            <a:ext cx="4393823" cy="742956"/>
          </a:xfrm>
          <a:custGeom>
            <a:avLst/>
            <a:gdLst/>
            <a:ahLst/>
            <a:cxnLst/>
            <a:rect r="r" b="b" t="t" l="l"/>
            <a:pathLst>
              <a:path h="742956" w="4393823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481482" y="0"/>
            <a:ext cx="6156425" cy="3709246"/>
          </a:xfrm>
          <a:custGeom>
            <a:avLst/>
            <a:gdLst/>
            <a:ahLst/>
            <a:cxnLst/>
            <a:rect r="r" b="b" t="t" l="l"/>
            <a:pathLst>
              <a:path h="3709246" w="6156425">
                <a:moveTo>
                  <a:pt x="0" y="0"/>
                </a:moveTo>
                <a:lnTo>
                  <a:pt x="6156425" y="0"/>
                </a:lnTo>
                <a:lnTo>
                  <a:pt x="6156425" y="3709246"/>
                </a:lnTo>
                <a:lnTo>
                  <a:pt x="0" y="37092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152107">
            <a:off x="11639149" y="3749707"/>
            <a:ext cx="1654161" cy="4114800"/>
          </a:xfrm>
          <a:custGeom>
            <a:avLst/>
            <a:gdLst/>
            <a:ahLst/>
            <a:cxnLst/>
            <a:rect r="r" b="b" t="t" l="l"/>
            <a:pathLst>
              <a:path h="4114800" w="1654161">
                <a:moveTo>
                  <a:pt x="0" y="0"/>
                </a:moveTo>
                <a:lnTo>
                  <a:pt x="1654161" y="0"/>
                </a:lnTo>
                <a:lnTo>
                  <a:pt x="16541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55682" y="2416977"/>
            <a:ext cx="6325800" cy="1690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46"/>
              </a:lnSpc>
            </a:pPr>
            <a:r>
              <a:rPr lang="en-US" sz="13347" spc="-934">
                <a:solidFill>
                  <a:srgbClr val="387647"/>
                </a:solidFill>
                <a:latin typeface="Waffle Soft"/>
              </a:rPr>
              <a:t>Večera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30546" y="4540108"/>
            <a:ext cx="6765472" cy="289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601" indent="-431801" lvl="1">
              <a:lnSpc>
                <a:spcPts val="5600"/>
              </a:lnSpc>
              <a:buFont typeface="Arial"/>
              <a:buChar char="•"/>
            </a:pPr>
            <a:r>
              <a:rPr lang="en-US" sz="4000">
                <a:solidFill>
                  <a:srgbClr val="36342F"/>
                </a:solidFill>
                <a:latin typeface="Jua"/>
              </a:rPr>
              <a:t>Zobene pahuljice, zamrznutu bobičasto voće i isjeckani bademi i lješnaci u bademovom mlijeku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5600539" y="-220987"/>
            <a:ext cx="3077842" cy="2932344"/>
          </a:xfrm>
          <a:custGeom>
            <a:avLst/>
            <a:gdLst/>
            <a:ahLst/>
            <a:cxnLst/>
            <a:rect r="r" b="b" t="t" l="l"/>
            <a:pathLst>
              <a:path h="2932344" w="3077842">
                <a:moveTo>
                  <a:pt x="0" y="0"/>
                </a:moveTo>
                <a:lnTo>
                  <a:pt x="3077842" y="0"/>
                </a:lnTo>
                <a:lnTo>
                  <a:pt x="3077842" y="2932344"/>
                </a:lnTo>
                <a:lnTo>
                  <a:pt x="0" y="29323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B50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23" y="8784868"/>
            <a:ext cx="1711985" cy="1821261"/>
          </a:xfrm>
          <a:custGeom>
            <a:avLst/>
            <a:gdLst/>
            <a:ahLst/>
            <a:cxnLst/>
            <a:rect r="r" b="b" t="t" l="l"/>
            <a:pathLst>
              <a:path h="1821261" w="1711985">
                <a:moveTo>
                  <a:pt x="0" y="0"/>
                </a:moveTo>
                <a:lnTo>
                  <a:pt x="1711985" y="0"/>
                </a:lnTo>
                <a:lnTo>
                  <a:pt x="1711985" y="1821261"/>
                </a:lnTo>
                <a:lnTo>
                  <a:pt x="0" y="18212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19757" y="8784868"/>
            <a:ext cx="1629201" cy="1821261"/>
          </a:xfrm>
          <a:custGeom>
            <a:avLst/>
            <a:gdLst/>
            <a:ahLst/>
            <a:cxnLst/>
            <a:rect r="r" b="b" t="t" l="l"/>
            <a:pathLst>
              <a:path h="1821261" w="1629201">
                <a:moveTo>
                  <a:pt x="0" y="0"/>
                </a:moveTo>
                <a:lnTo>
                  <a:pt x="1629201" y="0"/>
                </a:lnTo>
                <a:lnTo>
                  <a:pt x="1629201" y="1821261"/>
                </a:lnTo>
                <a:lnTo>
                  <a:pt x="0" y="1821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52407" y="8784868"/>
            <a:ext cx="1930045" cy="1821261"/>
          </a:xfrm>
          <a:custGeom>
            <a:avLst/>
            <a:gdLst/>
            <a:ahLst/>
            <a:cxnLst/>
            <a:rect r="r" b="b" t="t" l="l"/>
            <a:pathLst>
              <a:path h="1821261" w="1930045">
                <a:moveTo>
                  <a:pt x="0" y="0"/>
                </a:moveTo>
                <a:lnTo>
                  <a:pt x="1930045" y="0"/>
                </a:lnTo>
                <a:lnTo>
                  <a:pt x="1930045" y="1821261"/>
                </a:lnTo>
                <a:lnTo>
                  <a:pt x="0" y="1821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85901" y="8814308"/>
            <a:ext cx="3801212" cy="1762380"/>
          </a:xfrm>
          <a:custGeom>
            <a:avLst/>
            <a:gdLst/>
            <a:ahLst/>
            <a:cxnLst/>
            <a:rect r="r" b="b" t="t" l="l"/>
            <a:pathLst>
              <a:path h="1762380" w="3801212">
                <a:moveTo>
                  <a:pt x="0" y="0"/>
                </a:moveTo>
                <a:lnTo>
                  <a:pt x="3801212" y="0"/>
                </a:lnTo>
                <a:lnTo>
                  <a:pt x="3801212" y="1762380"/>
                </a:lnTo>
                <a:lnTo>
                  <a:pt x="0" y="1762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90562" y="8784868"/>
            <a:ext cx="2149557" cy="1821261"/>
          </a:xfrm>
          <a:custGeom>
            <a:avLst/>
            <a:gdLst/>
            <a:ahLst/>
            <a:cxnLst/>
            <a:rect r="r" b="b" t="t" l="l"/>
            <a:pathLst>
              <a:path h="1821261" w="2149557">
                <a:moveTo>
                  <a:pt x="0" y="0"/>
                </a:moveTo>
                <a:lnTo>
                  <a:pt x="2149557" y="0"/>
                </a:lnTo>
                <a:lnTo>
                  <a:pt x="2149557" y="1821261"/>
                </a:lnTo>
                <a:lnTo>
                  <a:pt x="0" y="18212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90890" y="-288563"/>
            <a:ext cx="1947280" cy="1787957"/>
          </a:xfrm>
          <a:custGeom>
            <a:avLst/>
            <a:gdLst/>
            <a:ahLst/>
            <a:cxnLst/>
            <a:rect r="r" b="b" t="t" l="l"/>
            <a:pathLst>
              <a:path h="1787957" w="1947280">
                <a:moveTo>
                  <a:pt x="0" y="0"/>
                </a:moveTo>
                <a:lnTo>
                  <a:pt x="1947280" y="0"/>
                </a:lnTo>
                <a:lnTo>
                  <a:pt x="1947280" y="1787957"/>
                </a:lnTo>
                <a:lnTo>
                  <a:pt x="0" y="17879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725422" y="-288563"/>
            <a:ext cx="1566900" cy="1787957"/>
          </a:xfrm>
          <a:custGeom>
            <a:avLst/>
            <a:gdLst/>
            <a:ahLst/>
            <a:cxnLst/>
            <a:rect r="r" b="b" t="t" l="l"/>
            <a:pathLst>
              <a:path h="1787957" w="1566900">
                <a:moveTo>
                  <a:pt x="0" y="0"/>
                </a:moveTo>
                <a:lnTo>
                  <a:pt x="1566901" y="0"/>
                </a:lnTo>
                <a:lnTo>
                  <a:pt x="1566901" y="1787957"/>
                </a:lnTo>
                <a:lnTo>
                  <a:pt x="0" y="17879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27303" y="-288563"/>
            <a:ext cx="2276334" cy="1787957"/>
          </a:xfrm>
          <a:custGeom>
            <a:avLst/>
            <a:gdLst/>
            <a:ahLst/>
            <a:cxnLst/>
            <a:rect r="r" b="b" t="t" l="l"/>
            <a:pathLst>
              <a:path h="1787957" w="2276334">
                <a:moveTo>
                  <a:pt x="0" y="0"/>
                </a:moveTo>
                <a:lnTo>
                  <a:pt x="2276335" y="0"/>
                </a:lnTo>
                <a:lnTo>
                  <a:pt x="2276335" y="1787957"/>
                </a:lnTo>
                <a:lnTo>
                  <a:pt x="0" y="17879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81134" y="-288563"/>
            <a:ext cx="1958917" cy="1787957"/>
          </a:xfrm>
          <a:custGeom>
            <a:avLst/>
            <a:gdLst/>
            <a:ahLst/>
            <a:cxnLst/>
            <a:rect r="r" b="b" t="t" l="l"/>
            <a:pathLst>
              <a:path h="1787957" w="1958917">
                <a:moveTo>
                  <a:pt x="0" y="0"/>
                </a:moveTo>
                <a:lnTo>
                  <a:pt x="1958917" y="0"/>
                </a:lnTo>
                <a:lnTo>
                  <a:pt x="1958917" y="1787957"/>
                </a:lnTo>
                <a:lnTo>
                  <a:pt x="0" y="17879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586338" y="-209510"/>
            <a:ext cx="1007544" cy="1629851"/>
          </a:xfrm>
          <a:custGeom>
            <a:avLst/>
            <a:gdLst/>
            <a:ahLst/>
            <a:cxnLst/>
            <a:rect r="r" b="b" t="t" l="l"/>
            <a:pathLst>
              <a:path h="1629851" w="1007544">
                <a:moveTo>
                  <a:pt x="0" y="0"/>
                </a:moveTo>
                <a:lnTo>
                  <a:pt x="1007544" y="0"/>
                </a:lnTo>
                <a:lnTo>
                  <a:pt x="1007544" y="1629851"/>
                </a:lnTo>
                <a:lnTo>
                  <a:pt x="0" y="16298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true" rot="0">
            <a:off x="3181723" y="-288563"/>
            <a:ext cx="1417362" cy="1787957"/>
          </a:xfrm>
          <a:custGeom>
            <a:avLst/>
            <a:gdLst/>
            <a:ahLst/>
            <a:cxnLst/>
            <a:rect r="r" b="b" t="t" l="l"/>
            <a:pathLst>
              <a:path h="1787957" w="1417362">
                <a:moveTo>
                  <a:pt x="1417362" y="1787957"/>
                </a:moveTo>
                <a:lnTo>
                  <a:pt x="0" y="1787957"/>
                </a:lnTo>
                <a:lnTo>
                  <a:pt x="0" y="0"/>
                </a:lnTo>
                <a:lnTo>
                  <a:pt x="1417362" y="0"/>
                </a:lnTo>
                <a:lnTo>
                  <a:pt x="1417362" y="1787957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323" y="-288563"/>
            <a:ext cx="2190148" cy="1787957"/>
          </a:xfrm>
          <a:custGeom>
            <a:avLst/>
            <a:gdLst/>
            <a:ahLst/>
            <a:cxnLst/>
            <a:rect r="r" b="b" t="t" l="l"/>
            <a:pathLst>
              <a:path h="1787957" w="2190148">
                <a:moveTo>
                  <a:pt x="0" y="0"/>
                </a:moveTo>
                <a:lnTo>
                  <a:pt x="2190147" y="0"/>
                </a:lnTo>
                <a:lnTo>
                  <a:pt x="2190147" y="1787957"/>
                </a:lnTo>
                <a:lnTo>
                  <a:pt x="0" y="178795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670625" y="3651448"/>
            <a:ext cx="12946749" cy="1698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FFFFFF"/>
                </a:solidFill>
                <a:latin typeface="Atma Bold"/>
              </a:rPr>
              <a:t>HVALA NA PAžnji!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279528" y="8784868"/>
            <a:ext cx="1959544" cy="2104979"/>
          </a:xfrm>
          <a:custGeom>
            <a:avLst/>
            <a:gdLst/>
            <a:ahLst/>
            <a:cxnLst/>
            <a:rect r="r" b="b" t="t" l="l"/>
            <a:pathLst>
              <a:path h="2104979" w="1959544">
                <a:moveTo>
                  <a:pt x="0" y="0"/>
                </a:moveTo>
                <a:lnTo>
                  <a:pt x="1959544" y="0"/>
                </a:lnTo>
                <a:lnTo>
                  <a:pt x="1959544" y="2104979"/>
                </a:lnTo>
                <a:lnTo>
                  <a:pt x="0" y="210497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over dir="r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DAGDhssrkWk</dc:identifier>
  <dcterms:modified xsi:type="dcterms:W3CDTF">2011-08-01T06:04:30Z</dcterms:modified>
  <cp:revision>1</cp:revision>
  <dc:title>MENI</dc:title>
</cp:coreProperties>
</file>