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8" autoAdjust="0"/>
  </p:normalViewPr>
  <p:slideViewPr>
    <p:cSldViewPr snapToGrid="0">
      <p:cViewPr>
        <p:scale>
          <a:sx n="70" d="100"/>
          <a:sy n="70" d="100"/>
        </p:scale>
        <p:origin x="116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62B08-5322-49DD-81D0-C7E2C2454975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82BDE-D5E7-4CC0-A78B-B09C35FB4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0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Link za mentalne mape : https://edutorij.carnet.hr/materijali/4449119</a:t>
            </a:r>
            <a:br>
              <a:rPr lang="hr-HR" dirty="0"/>
            </a:br>
            <a:r>
              <a:rPr lang="hr-HR" dirty="0"/>
              <a:t>https://edutorij-admin-api.carnet.hr/api/files/9eac24de-9ee9-4405-9f6b-5788327dba57/download/4449119/PRIRODA%205_MENTALNE%20MAPE.pdf?token=eyJpdiI6InNFVStZMEJXR2pzdlJqSXVVWlFVSFE9PSIsInZhbHVlIjoiVVZmMGZYcXBzSjhsaGpNYnVETXRrQT09IiwibWFjIjoiZmVkMmE1NGZhZGVjZjk1NTFkNzcyMzE3NTIwOWJjYWY2ZTJkOTk3OTcxN2ExY2ViOTJjNWFjZGQzNzAyOTU3MCIsInRhZyI6IiJ9&amp;signature=1ae6be1e5ae2bde4ff4426874985eb950d7c2f15ccf75b474af18909ffd55028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82BDE-D5E7-4CC0-A78B-B09C35FB419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https://i-nastava.gov.hr/videolekcije-2021-2022/osnovna-skola-predmetna-nastava-5-8-razred-2021-2022/5-razred-os-564/564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82BDE-D5E7-4CC0-A78B-B09C35FB419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41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26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7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19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09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63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8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06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75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0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D8A129-5CFE-4E68-A8EF-491F97C6789E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6DCD2D-AE93-4497-A494-CB751C1AFF2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van.kapustic@skole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76E4B-6216-32ED-3314-1C9B70A5A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STILOVI UČENJA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BB75A0-45F2-1608-7F4C-05E416930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8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D11CD5E-5685-E82C-FF01-20649B45A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METODE I TEHNIKE UČENJA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F9E64061-78F8-7812-F091-0D8BA8920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40D843B-2006-074D-021E-0981930A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47" y="3219450"/>
            <a:ext cx="4162124" cy="27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6668585-0EDB-3366-CD62-E9AFF192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4AAFE92-6BC6-45EE-EAF0-524FBF74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Čitanje, podcrtavanje, izrada bilježaka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Izrada sažetaka  - skripta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Pretvorba teksta na „vlastiti” jezik – šalabahteri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Dnevnik učenja</a:t>
            </a:r>
            <a:r>
              <a:rPr lang="hr-HR" dirty="0"/>
              <a:t> – nakon svake lekcije zapisati što si naučio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Dijagrame, grafičke prikaze i slike - preoblikovati u pisane izjave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Što im smeta?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puno slušanja bez bilješki</a:t>
            </a:r>
          </a:p>
          <a:p>
            <a:pPr lvl="1"/>
            <a:r>
              <a:rPr lang="hr-HR" dirty="0"/>
              <a:t>kaotične, nepregledne prezentacije</a:t>
            </a:r>
          </a:p>
          <a:p>
            <a:pPr lvl="1"/>
            <a:r>
              <a:rPr lang="hr-HR" dirty="0"/>
              <a:t>previše razgovorne i praktične aktivnosti</a:t>
            </a:r>
          </a:p>
          <a:p>
            <a:pPr lvl="1"/>
            <a:r>
              <a:rPr lang="hr-HR" dirty="0"/>
              <a:t>vizualni sadržaj bez objašnjenja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7728011-007D-0907-491E-3126AC51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64" y="3276178"/>
            <a:ext cx="3898892" cy="25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09508-36DE-621A-659E-355B8676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AUDITIVNI STIL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C134A8-61D3-4325-F5AD-A35EB634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600" dirty="0"/>
              <a:t>Karakteristike osobe: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/>
              <a:t>“Čujem što mi govoriš…”, “slušam te…”, “to mi zvuči dobro…”.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Ponekad razgovaraju sami sa sobom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Otvoreni su i društveni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Dok čitaju, šapću sami sebi odnosno čitaju naglas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Vole pjevušiti ili fućkati dok obavljaju zadatak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Pažljivije biraju riječi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Lako ih je omesti zvučnim podražajima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Teže prate pisane upute, lakše prate usmene upute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Pamte imena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Raspoznaju ljude po glasu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Vole glazbu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Vole govoriti i slušati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Često pamte mimiku i ritam nečijeg govora i isto tako ga reproduciraju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600" dirty="0"/>
              <a:t>Izrazito dobro pamte zanimljive priče i primjere</a:t>
            </a:r>
          </a:p>
          <a:p>
            <a:endParaRPr lang="hr-HR" sz="1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D0B28D-61A6-75F3-B2B3-BFB23FD7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32" y="4430894"/>
            <a:ext cx="2725782" cy="23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31CF632-E39A-9F89-1DC0-E62D1EE6E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METODE I TEHNIKE UČENJA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6DE11106-0A70-2592-11BA-9FE651D58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5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C6641B69-3C51-5246-B24D-547A638C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185C31-A007-FF2E-CC47-6A1AD0DD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7266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Učiti kroz </a:t>
            </a:r>
            <a:r>
              <a:rPr lang="hr-HR" b="1" dirty="0"/>
              <a:t>razgovor i raspravu</a:t>
            </a:r>
            <a:r>
              <a:rPr lang="hr-HR" dirty="0"/>
              <a:t> – s članom obitelji, prijateljem ili u paru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Objašnjavati gradivo kao „predavač“ - slušati objašnjenja i sami objašnjavati drugima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b="1" dirty="0"/>
              <a:t>Čitati naglas</a:t>
            </a:r>
            <a:r>
              <a:rPr lang="hr-HR" dirty="0"/>
              <a:t> i pritom se koncentrirati na svaku riječ.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b="1" dirty="0"/>
              <a:t>Snimati bilješke</a:t>
            </a:r>
            <a:r>
              <a:rPr lang="hr-HR" dirty="0"/>
              <a:t> (glasovne poruke) i kasnije ih preslušavati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Koristiti audio knjige i edukativne podcaste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Pisanje zadaća (matematike) uz glazbu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Prije čitanja poglavlja </a:t>
            </a:r>
            <a:r>
              <a:rPr lang="hr-HR" b="1" dirty="0"/>
              <a:t>naglas reći očekivanja</a:t>
            </a:r>
            <a:r>
              <a:rPr lang="hr-HR" dirty="0"/>
              <a:t> o temi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Kod učenja zemljopisnih karata naglas opisivati što se vidi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Važno im je da </a:t>
            </a:r>
            <a:r>
              <a:rPr lang="hr-HR" b="1" dirty="0"/>
              <a:t>čuju kako bi zapamtili</a:t>
            </a:r>
            <a:r>
              <a:rPr lang="hr-HR" dirty="0"/>
              <a:t>, često vole „pričati sami sa sobom“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Treba im </a:t>
            </a:r>
            <a:r>
              <a:rPr lang="hr-HR" b="1" dirty="0"/>
              <a:t>tiha okolina</a:t>
            </a:r>
            <a:r>
              <a:rPr lang="hr-HR" dirty="0"/>
              <a:t> za učenje, a često više vole </a:t>
            </a:r>
            <a:r>
              <a:rPr lang="hr-HR" b="1" dirty="0"/>
              <a:t>glazbu nego likovni izričaj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363515-8523-9C6B-0F5B-482FFEFD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04" y="2615355"/>
            <a:ext cx="3888561" cy="25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E8E97A-EE5D-0C0E-95D7-F0828026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KINESTETIČKI STIL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A71243-8031-FB1B-5719-03440911D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Motorni ili tjelesni stil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u="sng" dirty="0"/>
              <a:t>Karakteristike osobe: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Većinu vremena su u pokretu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Po prirodi su društveni i otvoreni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Lupkaju olovkom ili nogom tijekom učenja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Uglavnom ne vole čitati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Imaju problema s nečitkim rukopisom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Dobro koordiniraju tijelom, imaju dobre reflekse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Vole dodir, često dodiruju ljude dok im govore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Treba im vremena za razmišljanje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Vole isprobavati nove stvari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Bolje pamte što su napravili nego što su čuli ili vidjeli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/>
              <a:t>Koriste geste i mimiku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hr-HR" dirty="0"/>
              <a:t>Vole isprobavati nove aktivnosti</a:t>
            </a:r>
          </a:p>
        </p:txBody>
      </p:sp>
    </p:spTree>
    <p:extLst>
      <p:ext uri="{BB962C8B-B14F-4D97-AF65-F5344CB8AC3E}">
        <p14:creationId xmlns:p14="http://schemas.microsoft.com/office/powerpoint/2010/main" val="210361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DAB0-2278-5EC5-7AF7-FDD1625F7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C559BD2-D8DD-9C54-870F-3FD04D7E5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METODE I TEHNIKE UČENJA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66376C6F-4F89-A3EE-418A-2074253E9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E9BF5D-305C-EE01-5025-954230E9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27" y="3429000"/>
            <a:ext cx="4172394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918C2-2F96-D52B-8F50-FA462D32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F18905-9883-9047-0F52-D5B3A06A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41577" cy="4359123"/>
          </a:xfrm>
        </p:spPr>
        <p:txBody>
          <a:bodyPr numCol="2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Rado uče pomoću računala da bi učenje potakli dodirom (tipkovnica)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Šetati dok se uči ili ponavlja naglas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Koristiti pokrete ruku, gestikulaciju ili ritam kako bi se lakše zapamtile informacije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Izvoditi eksperimente, modele, makete ili praktične zadatke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Rukama „opipati“ gradivo kad god je moguće – npr. slaganje kartica, sortiranje pojmova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Koristiti plastelin, kocke, kartice ili druge predmete za predstavljanje pojmova.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Učiti na stvarnim primjerima, u stvarnim situacijama.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Pisati rukom, crtati, podcrtavati, izrađivati plakate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Učiti u kraćim intervalima – česte pauze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matematici koristiti fizičke predmete ili vizualne modele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prirodoslovlju što više eksperimentirati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Prepisivanje ključnih pojmova, izraza ili definicija - „uče rukama“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Izrada vlastitih bilježaka u obliku skica, tablica ili grafova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Glumljenje povijesnih događaja, procesa ili radnji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Postavljanje kartica s pojmovima po sobi i kretanje između njih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Vizualno i prostorno grupiranje informacija u različite dijelove prostora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752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A4B212-38CD-7D61-E2FC-07438DF4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Kako da učenje ne bude</a:t>
            </a:r>
            <a:r>
              <a:rPr lang="hr-HR" b="1" dirty="0"/>
              <a:t> (čisto)</a:t>
            </a:r>
            <a:r>
              <a:rPr lang="nb-NO" b="1" dirty="0"/>
              <a:t> mučenje</a:t>
            </a:r>
            <a:r>
              <a:rPr lang="hr-HR" b="1" dirty="0"/>
              <a:t>?!</a:t>
            </a:r>
            <a:br>
              <a:rPr lang="nb-NO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21DBF6-CB6D-85B0-9042-298ED311B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Učenje ne mora biti mučenje - </a:t>
            </a:r>
            <a:r>
              <a:rPr lang="hr-HR" dirty="0" err="1"/>
              <a:t>Jorg</a:t>
            </a:r>
            <a:r>
              <a:rPr lang="hr-HR" dirty="0"/>
              <a:t> </a:t>
            </a:r>
            <a:r>
              <a:rPr lang="hr-HR" dirty="0" err="1"/>
              <a:t>Knoblauch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ČPČPP metoda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BBAF746-2905-55B9-D17F-62F33BA8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09" y="1205593"/>
            <a:ext cx="5025391" cy="50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9D339-F615-6318-1FAF-50AAD683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KORAK – ČITATI LETIMIČNO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CBB787-B6C5-6EBE-BFF9-D8637568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Proći kroz tekst brzim čitanjem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Obratiti pozornost na najbitnije – naslovi, poglavlja, podcrtano, podebljano, slike, dijagrami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Daje predodžbu o tome što učimo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Pročitati predgovor i sažetak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074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5DBB3-BDD4-F92B-893A-9EDF57F6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DOMINANTNI STILOVI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8F05CC-B1F3-3250-A126-4D9B976F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hr-HR" sz="2400" dirty="0"/>
              <a:t>VIZUALNI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hr-HR" sz="2400" dirty="0"/>
              <a:t>TEKSTUALNI (ČITALAČKO/PISANI)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hr-HR" sz="2400" dirty="0"/>
              <a:t>AUDITIVNI (SLUŠNI)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hr-HR" sz="2400" dirty="0"/>
              <a:t>KINESTETIČKI (MOTORNI ILI TJELESNI)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389902-1561-2252-6C5D-1AE1A0867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36923"/>
            <a:ext cx="5740400" cy="32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5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F6961-5B60-2FB9-97BF-FD5CFEDC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KORAK – PITATI 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E4CA8E-4E35-7A07-D766-740F35736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Postavljati pitanje: tko? Kako? Gdje? Što? Kada? Zašto? - Tzv. Policijska pitanja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Očekujemo odgovore autora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Pretpostaviti što bi mogla pitati učiteljica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201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A6EB68-4156-FB1B-0EEB-E7248ED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KORAK - ČITANJE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11BED-4EFF-5ED7-BCF3-C9E3B1C9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pronaći glavnu misao - prva razina pri čitanju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podcrtavati i označavati – NAJBITNIJE I ONO ŠTO NE ZNAM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pamtiti tablice i druge prikaze </a:t>
            </a:r>
          </a:p>
        </p:txBody>
      </p:sp>
    </p:spTree>
    <p:extLst>
      <p:ext uri="{BB962C8B-B14F-4D97-AF65-F5344CB8AC3E}">
        <p14:creationId xmlns:p14="http://schemas.microsoft.com/office/powerpoint/2010/main" val="215114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0BC16-9261-3FB2-FB83-C94FA69B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KORAK – PAMĆENJE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03E08A-C73C-8AAA-6408-A8ACAD42D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prepričavati vlastitim riječima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zapisivanje bilješki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glasno izgovoriti misli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Odgovoriti na pitanja postavljena u 2. koraku „Tko, što, gdje, kako? Kada?”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Ako ne ide, ponoviti 3. korak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23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5751B-EE07-0212-73EE-EDEF3E9D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KORAK - 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95B427-645B-ED7C-9FFB-F08556B9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letimično pregledati naslove i sažetke u knjizi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ponavljati u vremenskim razmacima – 2, 8, 30 dana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koristiti kartice, mentalne maše, sažetke</a:t>
            </a:r>
          </a:p>
        </p:txBody>
      </p:sp>
    </p:spTree>
    <p:extLst>
      <p:ext uri="{BB962C8B-B14F-4D97-AF65-F5344CB8AC3E}">
        <p14:creationId xmlns:p14="http://schemas.microsoft.com/office/powerpoint/2010/main" val="267718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465A4-8DB3-46CF-3013-726796D4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8AF676-CEB1-24C3-D467-3DF584AC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3600" dirty="0"/>
              <a:t>Pedagog: Ivan </a:t>
            </a:r>
            <a:r>
              <a:rPr lang="hr-HR" sz="3600" dirty="0" err="1"/>
              <a:t>Kapustić</a:t>
            </a:r>
            <a:endParaRPr lang="hr-H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/>
              <a:t>E-mail: </a:t>
            </a:r>
            <a:r>
              <a:rPr lang="hr-HR" sz="3600" dirty="0">
                <a:hlinkClick r:id="rId2"/>
              </a:rPr>
              <a:t>ivan.kapustic@skole.hr</a:t>
            </a:r>
            <a:endParaRPr lang="hr-H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/>
              <a:t>Tel.: 042/ 320-444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919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565A45-7BA4-D8EB-FC65-572F6E6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VIZUALNI STIL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CF223C-B40D-EF6F-359A-D1699CF1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95" y="1875453"/>
            <a:ext cx="8596668" cy="4907902"/>
          </a:xfrm>
        </p:spPr>
        <p:txBody>
          <a:bodyPr>
            <a:normAutofit/>
          </a:bodyPr>
          <a:lstStyle/>
          <a:p>
            <a:r>
              <a:rPr lang="hr-HR" dirty="0"/>
              <a:t>KARAKTERISTIKE OSOBE: </a:t>
            </a:r>
          </a:p>
          <a:p>
            <a:pPr lvl="1"/>
            <a:r>
              <a:rPr lang="hr-HR" dirty="0"/>
              <a:t>„Vidiš ovo…” ili „Gledaj ovo…” (umjesto „Čuješ ovo…”)</a:t>
            </a:r>
          </a:p>
          <a:p>
            <a:pPr lvl="1"/>
            <a:r>
              <a:rPr lang="hr-HR" dirty="0"/>
              <a:t>Više promatraju, manje govore</a:t>
            </a:r>
          </a:p>
          <a:p>
            <a:pPr lvl="1"/>
            <a:r>
              <a:rPr lang="hr-HR" dirty="0"/>
              <a:t>Vole čitati ili gledati</a:t>
            </a:r>
          </a:p>
          <a:p>
            <a:pPr lvl="1"/>
            <a:r>
              <a:rPr lang="hr-HR" dirty="0"/>
              <a:t>Slikovito razmišljaju</a:t>
            </a:r>
          </a:p>
          <a:p>
            <a:pPr lvl="1"/>
            <a:r>
              <a:rPr lang="hr-HR" dirty="0"/>
              <a:t>Uglavnom uredno pišu</a:t>
            </a:r>
          </a:p>
          <a:p>
            <a:pPr lvl="1"/>
            <a:r>
              <a:rPr lang="hr-HR" dirty="0"/>
              <a:t>Slikovito razmišljaju</a:t>
            </a:r>
          </a:p>
          <a:p>
            <a:pPr lvl="1"/>
            <a:r>
              <a:rPr lang="hr-HR" dirty="0"/>
              <a:t>Preferiraju pisane upute i zadatke</a:t>
            </a:r>
          </a:p>
          <a:p>
            <a:pPr lvl="1"/>
            <a:r>
              <a:rPr lang="hr-HR" dirty="0"/>
              <a:t>Opažaju detalje</a:t>
            </a:r>
          </a:p>
          <a:p>
            <a:pPr lvl="1"/>
            <a:r>
              <a:rPr lang="hr-HR" dirty="0"/>
              <a:t>Organizirano pristupaju zadacima</a:t>
            </a:r>
          </a:p>
          <a:p>
            <a:pPr lvl="1"/>
            <a:r>
              <a:rPr lang="hr-HR" dirty="0"/>
              <a:t>Moraju vidjeti da bi zapamtili</a:t>
            </a:r>
          </a:p>
          <a:p>
            <a:pPr lvl="1"/>
            <a:r>
              <a:rPr lang="hr-HR" dirty="0"/>
              <a:t>„Šaraju” za vrijeme predavanja, tel. razgovora, i slično</a:t>
            </a:r>
          </a:p>
          <a:p>
            <a:pPr lvl="1"/>
            <a:r>
              <a:rPr lang="hr-HR" dirty="0"/>
              <a:t>Lako ih je omesti vizualnim podražajem</a:t>
            </a:r>
          </a:p>
          <a:p>
            <a:pPr lvl="1"/>
            <a:r>
              <a:rPr lang="hr-HR" dirty="0"/>
              <a:t>Izostanak pravih riječi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3AC3C7-23E0-C8A1-DF15-7884A371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66" y="2399622"/>
            <a:ext cx="4299283" cy="286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07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2D1FC-A6EB-0440-8AC0-358F1253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58951"/>
            <a:ext cx="10463349" cy="3579784"/>
          </a:xfrm>
        </p:spPr>
        <p:txBody>
          <a:bodyPr/>
          <a:lstStyle/>
          <a:p>
            <a:r>
              <a:rPr lang="hr-HR" dirty="0"/>
              <a:t>METODE I TEHNIKE UČENJA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4A1EE47-2710-6004-5175-FF6A86ADE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15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34F4070-6C89-DCC2-DFD7-5A805E08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75" y="-189259"/>
            <a:ext cx="10058400" cy="1450757"/>
          </a:xfrm>
        </p:spPr>
        <p:txBody>
          <a:bodyPr/>
          <a:lstStyle/>
          <a:p>
            <a:r>
              <a:rPr lang="hr-HR" dirty="0"/>
              <a:t>UMNE MAPE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FFC1C49-7EC1-FD0C-2446-02AFE86B7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80" y="1261498"/>
            <a:ext cx="9691396" cy="4968437"/>
          </a:xfrm>
        </p:spPr>
      </p:pic>
    </p:spTree>
    <p:extLst>
      <p:ext uri="{BB962C8B-B14F-4D97-AF65-F5344CB8AC3E}">
        <p14:creationId xmlns:p14="http://schemas.microsoft.com/office/powerpoint/2010/main" val="239016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C14A12A-0935-287A-C274-06929090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2" b="4898"/>
          <a:stretch>
            <a:fillRect/>
          </a:stretch>
        </p:blipFill>
        <p:spPr>
          <a:xfrm>
            <a:off x="0" y="279918"/>
            <a:ext cx="12192000" cy="62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6D1E26-7ACB-6354-93EF-55BACF8E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33" y="-161266"/>
            <a:ext cx="10058400" cy="1450757"/>
          </a:xfrm>
        </p:spPr>
        <p:txBody>
          <a:bodyPr/>
          <a:lstStyle/>
          <a:p>
            <a:r>
              <a:rPr lang="hr-HR" dirty="0"/>
              <a:t>Korištenje boja i „papirića”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5F4C1D9-52F0-12D4-2506-3D5745CB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29" y="212527"/>
            <a:ext cx="4846338" cy="2153928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08385A4-A449-0C80-DD08-B6993F7B6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" y="1431117"/>
            <a:ext cx="7157824" cy="4829724"/>
          </a:xfrm>
        </p:spPr>
      </p:pic>
    </p:spTree>
    <p:extLst>
      <p:ext uri="{BB962C8B-B14F-4D97-AF65-F5344CB8AC3E}">
        <p14:creationId xmlns:p14="http://schemas.microsoft.com/office/powerpoint/2010/main" val="346946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2B239C-76E8-C339-51CE-9A5CFA23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Vizualni prikazi informacija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1D914C-6D4F-91AA-D073-A7B2CF85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751195" cy="4297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Ilustracije, fotografije, dijagrami koji prikazuju temeljne koncepte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Videozapisi, animacije, edukativni filmovi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Internet – </a:t>
            </a:r>
            <a:r>
              <a:rPr lang="hr-HR" dirty="0" err="1"/>
              <a:t>Youtube</a:t>
            </a:r>
            <a:r>
              <a:rPr lang="hr-HR" dirty="0"/>
              <a:t>, MZO (video-lekcije), </a:t>
            </a:r>
            <a:r>
              <a:rPr lang="hr-HR" dirty="0" err="1"/>
              <a:t>ChatGPT</a:t>
            </a:r>
            <a:r>
              <a:rPr lang="hr-HR" dirty="0"/>
              <a:t>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Vremenske crte – povijest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Sheme i </a:t>
            </a:r>
            <a:r>
              <a:rPr lang="hr-HR" dirty="0" err="1"/>
              <a:t>infografika</a:t>
            </a:r>
            <a:r>
              <a:rPr lang="hr-HR" dirty="0"/>
              <a:t> – matematika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Memorijske „palače”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Najviše u prirodoslovnim predmetima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D34CF84-3194-ABF9-2B2E-E2F540AE9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324703"/>
            <a:ext cx="36703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EF141-5A37-45DD-CC1D-42E93043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TEKSTUALNI STIL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DCAEAE-5458-E488-11DB-5E880E81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5259"/>
            <a:ext cx="10058400" cy="4421716"/>
          </a:xfrm>
        </p:spPr>
        <p:txBody>
          <a:bodyPr numCol="2"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Karakteristike osobe: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bolje razumiju informacije kada ih pročitaju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vole pisati bilješke, sažetke i popise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lako pamte pisani sadržaj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imaju bogat vokabular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često vole čitati knjige, članke, blogove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bolje pamte kroz vlastito zapisivanje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organiziraju informacije u tablice, dijagrame, sinteze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traže jasna objašnjenja, definicije, upute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vole udžbenike, skripte, radne listove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preferiraju mirno okruženje i samostalan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manje im odgovara grupni rad "na glas„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rade bilješke tijekom nastave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vole razmišljati, uspoređivati, sintetizirati tekst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odbija ih "pričanje bez materijala"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trebaju pisani trag da bi razumjeli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400" dirty="0"/>
              <a:t>često:</a:t>
            </a:r>
          </a:p>
          <a:p>
            <a:pPr lvl="1"/>
            <a:r>
              <a:rPr lang="hr-HR" sz="6400" dirty="0"/>
              <a:t>podcrtavaju</a:t>
            </a:r>
          </a:p>
          <a:p>
            <a:pPr lvl="1"/>
            <a:r>
              <a:rPr lang="hr-HR" sz="6400" dirty="0"/>
              <a:t>označavaju ključne riječi</a:t>
            </a:r>
          </a:p>
          <a:p>
            <a:pPr lvl="1"/>
            <a:r>
              <a:rPr lang="hr-HR" sz="6400" dirty="0"/>
              <a:t>pišu marginama</a:t>
            </a:r>
          </a:p>
          <a:p>
            <a:pPr lvl="1"/>
            <a:r>
              <a:rPr lang="hr-HR" sz="6400" dirty="0"/>
              <a:t>izrađuju mape i tablice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8064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1323</TotalTime>
  <Words>1058</Words>
  <Application>Microsoft Office PowerPoint</Application>
  <PresentationFormat>Široki zaslon</PresentationFormat>
  <Paragraphs>160</Paragraphs>
  <Slides>24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Retrospektiva</vt:lpstr>
      <vt:lpstr>STILOVI UČENJA</vt:lpstr>
      <vt:lpstr>DOMINANTNI STILOVI UČENJA</vt:lpstr>
      <vt:lpstr>VIZUALNI STIL</vt:lpstr>
      <vt:lpstr>METODE I TEHNIKE UČENJA</vt:lpstr>
      <vt:lpstr>UMNE MAPE</vt:lpstr>
      <vt:lpstr>PowerPoint prezentacija</vt:lpstr>
      <vt:lpstr>Korištenje boja i „papirića”</vt:lpstr>
      <vt:lpstr>Vizualni prikazi informacija</vt:lpstr>
      <vt:lpstr>TEKSTUALNI STIL</vt:lpstr>
      <vt:lpstr>METODE I TEHNIKE UČENJA</vt:lpstr>
      <vt:lpstr>PowerPoint prezentacija</vt:lpstr>
      <vt:lpstr>AUDITIVNI STIL</vt:lpstr>
      <vt:lpstr>METODE I TEHNIKE UČENJA</vt:lpstr>
      <vt:lpstr>PowerPoint prezentacija</vt:lpstr>
      <vt:lpstr> KINESTETIČKI STIL </vt:lpstr>
      <vt:lpstr>METODE I TEHNIKE UČENJA</vt:lpstr>
      <vt:lpstr>PowerPoint prezentacija</vt:lpstr>
      <vt:lpstr>Kako da učenje ne bude (čisto) mučenje?! </vt:lpstr>
      <vt:lpstr>1. KORAK – ČITATI LETIMIČNO</vt:lpstr>
      <vt:lpstr>2. KORAK – PITATI SE</vt:lpstr>
      <vt:lpstr>3. KORAK - ČITANJE</vt:lpstr>
      <vt:lpstr>4. KORAK – PAMĆENJE </vt:lpstr>
      <vt:lpstr>5. KORAK - PONAVLJANJE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Kapustic</dc:creator>
  <cp:lastModifiedBy>Ivan Kapustic</cp:lastModifiedBy>
  <cp:revision>9</cp:revision>
  <dcterms:created xsi:type="dcterms:W3CDTF">2025-12-02T17:04:34Z</dcterms:created>
  <dcterms:modified xsi:type="dcterms:W3CDTF">2025-12-03T15:08:08Z</dcterms:modified>
</cp:coreProperties>
</file>